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69.xml" ContentType="application/vnd.openxmlformats-officedocument.presentationml.slideMaster+xml"/>
  <Override PartName="/ppt/slideMasters/slideMaster70.xml" ContentType="application/vnd.openxmlformats-officedocument.presentationml.slideMaster+xml"/>
  <Override PartName="/ppt/slideMasters/slideMaster71.xml" ContentType="application/vnd.openxmlformats-officedocument.presentationml.slideMaster+xml"/>
  <Override PartName="/ppt/slideMasters/slideMaster72.xml" ContentType="application/vnd.openxmlformats-officedocument.presentationml.slideMaster+xml"/>
  <Override PartName="/ppt/slideMasters/slideMaster73.xml" ContentType="application/vnd.openxmlformats-officedocument.presentationml.slideMaster+xml"/>
  <Override PartName="/ppt/slideMasters/slideMaster74.xml" ContentType="application/vnd.openxmlformats-officedocument.presentationml.slideMaster+xml"/>
  <Override PartName="/ppt/slideMasters/slideMaster75.xml" ContentType="application/vnd.openxmlformats-officedocument.presentationml.slideMaster+xml"/>
  <Override PartName="/ppt/slideMasters/slideMaster76.xml" ContentType="application/vnd.openxmlformats-officedocument.presentationml.slideMaster+xml"/>
  <Override PartName="/ppt/slideMasters/slideMaster77.xml" ContentType="application/vnd.openxmlformats-officedocument.presentationml.slideMaster+xml"/>
  <Override PartName="/ppt/slideMasters/slideMaster78.xml" ContentType="application/vnd.openxmlformats-officedocument.presentationml.slideMaster+xml"/>
  <Override PartName="/ppt/slideMasters/slideMaster79.xml" ContentType="application/vnd.openxmlformats-officedocument.presentationml.slideMaster+xml"/>
  <Override PartName="/ppt/slideMasters/slideMaster80.xml" ContentType="application/vnd.openxmlformats-officedocument.presentationml.slideMaster+xml"/>
  <Override PartName="/ppt/slideMasters/slideMaster81.xml" ContentType="application/vnd.openxmlformats-officedocument.presentationml.slideMaster+xml"/>
  <Override PartName="/ppt/slideMasters/slideMaster82.xml" ContentType="application/vnd.openxmlformats-officedocument.presentationml.slideMaster+xml"/>
  <Override PartName="/ppt/slideMasters/slideMaster83.xml" ContentType="application/vnd.openxmlformats-officedocument.presentationml.slideMaster+xml"/>
  <Override PartName="/ppt/slideMasters/slideMaster84.xml" ContentType="application/vnd.openxmlformats-officedocument.presentationml.slideMaster+xml"/>
  <Override PartName="/ppt/slideMasters/slideMaster85.xml" ContentType="application/vnd.openxmlformats-officedocument.presentationml.slideMaster+xml"/>
  <Override PartName="/ppt/slideMasters/slideMaster86.xml" ContentType="application/vnd.openxmlformats-officedocument.presentationml.slideMaster+xml"/>
  <Override PartName="/ppt/slideMasters/slideMaster87.xml" ContentType="application/vnd.openxmlformats-officedocument.presentationml.slideMaster+xml"/>
  <Override PartName="/ppt/slideMasters/slideMaster88.xml" ContentType="application/vnd.openxmlformats-officedocument.presentationml.slideMaster+xml"/>
  <Override PartName="/ppt/slideMasters/slideMaster89.xml" ContentType="application/vnd.openxmlformats-officedocument.presentationml.slideMaster+xml"/>
  <Override PartName="/ppt/slideMasters/slideMaster90.xml" ContentType="application/vnd.openxmlformats-officedocument.presentationml.slideMaster+xml"/>
  <Override PartName="/ppt/slideMasters/slideMaster91.xml" ContentType="application/vnd.openxmlformats-officedocument.presentationml.slideMaster+xml"/>
  <Override PartName="/ppt/slideMasters/slideMaster92.xml" ContentType="application/vnd.openxmlformats-officedocument.presentationml.slideMaster+xml"/>
  <Override PartName="/ppt/slideMasters/slideMaster93.xml" ContentType="application/vnd.openxmlformats-officedocument.presentationml.slideMaster+xml"/>
  <Override PartName="/ppt/slideMasters/slideMaster94.xml" ContentType="application/vnd.openxmlformats-officedocument.presentationml.slideMaster+xml"/>
  <Override PartName="/ppt/slideMasters/slideMaster9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theme/theme8.xml" ContentType="application/vnd.openxmlformats-officedocument.theme+xml"/>
  <Override PartName="/ppt/slideLayouts/slideLayout19.xml" ContentType="application/vnd.openxmlformats-officedocument.presentationml.slideLayout+xml"/>
  <Override PartName="/ppt/theme/theme9.xml" ContentType="application/vnd.openxmlformats-officedocument.theme+xml"/>
  <Override PartName="/ppt/slideLayouts/slideLayout20.xml" ContentType="application/vnd.openxmlformats-officedocument.presentationml.slideLayout+xml"/>
  <Override PartName="/ppt/theme/theme10.xml" ContentType="application/vnd.openxmlformats-officedocument.theme+xml"/>
  <Override PartName="/ppt/slideLayouts/slideLayout21.xml" ContentType="application/vnd.openxmlformats-officedocument.presentationml.slideLayout+xml"/>
  <Override PartName="/ppt/theme/theme11.xml" ContentType="application/vnd.openxmlformats-officedocument.theme+xml"/>
  <Override PartName="/ppt/slideLayouts/slideLayout22.xml" ContentType="application/vnd.openxmlformats-officedocument.presentationml.slideLayout+xml"/>
  <Override PartName="/ppt/theme/theme12.xml" ContentType="application/vnd.openxmlformats-officedocument.theme+xml"/>
  <Override PartName="/ppt/slideLayouts/slideLayout23.xml" ContentType="application/vnd.openxmlformats-officedocument.presentationml.slideLayout+xml"/>
  <Override PartName="/ppt/theme/theme13.xml" ContentType="application/vnd.openxmlformats-officedocument.theme+xml"/>
  <Override PartName="/ppt/slideLayouts/slideLayout24.xml" ContentType="application/vnd.openxmlformats-officedocument.presentationml.slideLayout+xml"/>
  <Override PartName="/ppt/theme/theme14.xml" ContentType="application/vnd.openxmlformats-officedocument.theme+xml"/>
  <Override PartName="/ppt/slideLayouts/slideLayout25.xml" ContentType="application/vnd.openxmlformats-officedocument.presentationml.slideLayout+xml"/>
  <Override PartName="/ppt/theme/theme15.xml" ContentType="application/vnd.openxmlformats-officedocument.theme+xml"/>
  <Override PartName="/ppt/slideLayouts/slideLayout26.xml" ContentType="application/vnd.openxmlformats-officedocument.presentationml.slideLayout+xml"/>
  <Override PartName="/ppt/theme/theme16.xml" ContentType="application/vnd.openxmlformats-officedocument.theme+xml"/>
  <Override PartName="/ppt/slideLayouts/slideLayout27.xml" ContentType="application/vnd.openxmlformats-officedocument.presentationml.slideLayout+xml"/>
  <Override PartName="/ppt/theme/theme17.xml" ContentType="application/vnd.openxmlformats-officedocument.theme+xml"/>
  <Override PartName="/ppt/slideLayouts/slideLayout28.xml" ContentType="application/vnd.openxmlformats-officedocument.presentationml.slideLayout+xml"/>
  <Override PartName="/ppt/theme/theme18.xml" ContentType="application/vnd.openxmlformats-officedocument.theme+xml"/>
  <Override PartName="/ppt/slideLayouts/slideLayout29.xml" ContentType="application/vnd.openxmlformats-officedocument.presentationml.slideLayout+xml"/>
  <Override PartName="/ppt/theme/theme19.xml" ContentType="application/vnd.openxmlformats-officedocument.theme+xml"/>
  <Override PartName="/ppt/slideLayouts/slideLayout30.xml" ContentType="application/vnd.openxmlformats-officedocument.presentationml.slideLayout+xml"/>
  <Override PartName="/ppt/theme/theme20.xml" ContentType="application/vnd.openxmlformats-officedocument.theme+xml"/>
  <Override PartName="/ppt/slideLayouts/slideLayout31.xml" ContentType="application/vnd.openxmlformats-officedocument.presentationml.slideLayout+xml"/>
  <Override PartName="/ppt/theme/theme21.xml" ContentType="application/vnd.openxmlformats-officedocument.theme+xml"/>
  <Override PartName="/ppt/slideLayouts/slideLayout32.xml" ContentType="application/vnd.openxmlformats-officedocument.presentationml.slideLayout+xml"/>
  <Override PartName="/ppt/theme/theme22.xml" ContentType="application/vnd.openxmlformats-officedocument.theme+xml"/>
  <Override PartName="/ppt/slideLayouts/slideLayout33.xml" ContentType="application/vnd.openxmlformats-officedocument.presentationml.slideLayout+xml"/>
  <Override PartName="/ppt/theme/theme23.xml" ContentType="application/vnd.openxmlformats-officedocument.theme+xml"/>
  <Override PartName="/ppt/slideLayouts/slideLayout34.xml" ContentType="application/vnd.openxmlformats-officedocument.presentationml.slideLayout+xml"/>
  <Override PartName="/ppt/theme/theme24.xml" ContentType="application/vnd.openxmlformats-officedocument.theme+xml"/>
  <Override PartName="/ppt/slideLayouts/slideLayout35.xml" ContentType="application/vnd.openxmlformats-officedocument.presentationml.slideLayout+xml"/>
  <Override PartName="/ppt/theme/theme25.xml" ContentType="application/vnd.openxmlformats-officedocument.theme+xml"/>
  <Override PartName="/ppt/slideLayouts/slideLayout36.xml" ContentType="application/vnd.openxmlformats-officedocument.presentationml.slideLayout+xml"/>
  <Override PartName="/ppt/theme/theme26.xml" ContentType="application/vnd.openxmlformats-officedocument.theme+xml"/>
  <Override PartName="/ppt/slideLayouts/slideLayout37.xml" ContentType="application/vnd.openxmlformats-officedocument.presentationml.slideLayout+xml"/>
  <Override PartName="/ppt/theme/theme27.xml" ContentType="application/vnd.openxmlformats-officedocument.theme+xml"/>
  <Override PartName="/ppt/slideLayouts/slideLayout38.xml" ContentType="application/vnd.openxmlformats-officedocument.presentationml.slideLayout+xml"/>
  <Override PartName="/ppt/theme/theme28.xml" ContentType="application/vnd.openxmlformats-officedocument.theme+xml"/>
  <Override PartName="/ppt/slideLayouts/slideLayout39.xml" ContentType="application/vnd.openxmlformats-officedocument.presentationml.slideLayout+xml"/>
  <Override PartName="/ppt/theme/theme29.xml" ContentType="application/vnd.openxmlformats-officedocument.theme+xml"/>
  <Override PartName="/ppt/slideLayouts/slideLayout40.xml" ContentType="application/vnd.openxmlformats-officedocument.presentationml.slideLayout+xml"/>
  <Override PartName="/ppt/theme/theme30.xml" ContentType="application/vnd.openxmlformats-officedocument.theme+xml"/>
  <Override PartName="/ppt/slideLayouts/slideLayout41.xml" ContentType="application/vnd.openxmlformats-officedocument.presentationml.slideLayout+xml"/>
  <Override PartName="/ppt/theme/theme31.xml" ContentType="application/vnd.openxmlformats-officedocument.theme+xml"/>
  <Override PartName="/ppt/slideLayouts/slideLayout42.xml" ContentType="application/vnd.openxmlformats-officedocument.presentationml.slideLayout+xml"/>
  <Override PartName="/ppt/theme/theme32.xml" ContentType="application/vnd.openxmlformats-officedocument.theme+xml"/>
  <Override PartName="/ppt/slideLayouts/slideLayout43.xml" ContentType="application/vnd.openxmlformats-officedocument.presentationml.slideLayout+xml"/>
  <Override PartName="/ppt/theme/theme33.xml" ContentType="application/vnd.openxmlformats-officedocument.theme+xml"/>
  <Override PartName="/ppt/slideLayouts/slideLayout44.xml" ContentType="application/vnd.openxmlformats-officedocument.presentationml.slideLayout+xml"/>
  <Override PartName="/ppt/theme/theme34.xml" ContentType="application/vnd.openxmlformats-officedocument.theme+xml"/>
  <Override PartName="/ppt/slideLayouts/slideLayout45.xml" ContentType="application/vnd.openxmlformats-officedocument.presentationml.slideLayout+xml"/>
  <Override PartName="/ppt/theme/theme35.xml" ContentType="application/vnd.openxmlformats-officedocument.theme+xml"/>
  <Override PartName="/ppt/slideLayouts/slideLayout46.xml" ContentType="application/vnd.openxmlformats-officedocument.presentationml.slideLayout+xml"/>
  <Override PartName="/ppt/theme/theme36.xml" ContentType="application/vnd.openxmlformats-officedocument.theme+xml"/>
  <Override PartName="/ppt/slideLayouts/slideLayout47.xml" ContentType="application/vnd.openxmlformats-officedocument.presentationml.slideLayout+xml"/>
  <Override PartName="/ppt/theme/theme37.xml" ContentType="application/vnd.openxmlformats-officedocument.theme+xml"/>
  <Override PartName="/ppt/slideLayouts/slideLayout48.xml" ContentType="application/vnd.openxmlformats-officedocument.presentationml.slideLayout+xml"/>
  <Override PartName="/ppt/theme/theme38.xml" ContentType="application/vnd.openxmlformats-officedocument.theme+xml"/>
  <Override PartName="/ppt/slideLayouts/slideLayout49.xml" ContentType="application/vnd.openxmlformats-officedocument.presentationml.slideLayout+xml"/>
  <Override PartName="/ppt/theme/theme39.xml" ContentType="application/vnd.openxmlformats-officedocument.theme+xml"/>
  <Override PartName="/ppt/slideLayouts/slideLayout50.xml" ContentType="application/vnd.openxmlformats-officedocument.presentationml.slideLayout+xml"/>
  <Override PartName="/ppt/theme/theme40.xml" ContentType="application/vnd.openxmlformats-officedocument.theme+xml"/>
  <Override PartName="/ppt/slideLayouts/slideLayout51.xml" ContentType="application/vnd.openxmlformats-officedocument.presentationml.slideLayout+xml"/>
  <Override PartName="/ppt/theme/theme41.xml" ContentType="application/vnd.openxmlformats-officedocument.theme+xml"/>
  <Override PartName="/ppt/slideLayouts/slideLayout52.xml" ContentType="application/vnd.openxmlformats-officedocument.presentationml.slideLayout+xml"/>
  <Override PartName="/ppt/theme/theme42.xml" ContentType="application/vnd.openxmlformats-officedocument.theme+xml"/>
  <Override PartName="/ppt/slideLayouts/slideLayout53.xml" ContentType="application/vnd.openxmlformats-officedocument.presentationml.slideLayout+xml"/>
  <Override PartName="/ppt/theme/theme43.xml" ContentType="application/vnd.openxmlformats-officedocument.theme+xml"/>
  <Override PartName="/ppt/slideLayouts/slideLayout54.xml" ContentType="application/vnd.openxmlformats-officedocument.presentationml.slideLayout+xml"/>
  <Override PartName="/ppt/theme/theme44.xml" ContentType="application/vnd.openxmlformats-officedocument.theme+xml"/>
  <Override PartName="/ppt/slideLayouts/slideLayout55.xml" ContentType="application/vnd.openxmlformats-officedocument.presentationml.slideLayout+xml"/>
  <Override PartName="/ppt/theme/theme45.xml" ContentType="application/vnd.openxmlformats-officedocument.theme+xml"/>
  <Override PartName="/ppt/slideLayouts/slideLayout56.xml" ContentType="application/vnd.openxmlformats-officedocument.presentationml.slideLayout+xml"/>
  <Override PartName="/ppt/theme/theme46.xml" ContentType="application/vnd.openxmlformats-officedocument.theme+xml"/>
  <Override PartName="/ppt/slideLayouts/slideLayout57.xml" ContentType="application/vnd.openxmlformats-officedocument.presentationml.slideLayout+xml"/>
  <Override PartName="/ppt/theme/theme47.xml" ContentType="application/vnd.openxmlformats-officedocument.theme+xml"/>
  <Override PartName="/ppt/slideLayouts/slideLayout58.xml" ContentType="application/vnd.openxmlformats-officedocument.presentationml.slideLayout+xml"/>
  <Override PartName="/ppt/theme/theme48.xml" ContentType="application/vnd.openxmlformats-officedocument.theme+xml"/>
  <Override PartName="/ppt/slideLayouts/slideLayout59.xml" ContentType="application/vnd.openxmlformats-officedocument.presentationml.slideLayout+xml"/>
  <Override PartName="/ppt/theme/theme49.xml" ContentType="application/vnd.openxmlformats-officedocument.theme+xml"/>
  <Override PartName="/ppt/slideLayouts/slideLayout60.xml" ContentType="application/vnd.openxmlformats-officedocument.presentationml.slideLayout+xml"/>
  <Override PartName="/ppt/theme/theme50.xml" ContentType="application/vnd.openxmlformats-officedocument.theme+xml"/>
  <Override PartName="/ppt/slideLayouts/slideLayout61.xml" ContentType="application/vnd.openxmlformats-officedocument.presentationml.slideLayout+xml"/>
  <Override PartName="/ppt/theme/theme51.xml" ContentType="application/vnd.openxmlformats-officedocument.theme+xml"/>
  <Override PartName="/ppt/slideLayouts/slideLayout62.xml" ContentType="application/vnd.openxmlformats-officedocument.presentationml.slideLayout+xml"/>
  <Override PartName="/ppt/theme/theme52.xml" ContentType="application/vnd.openxmlformats-officedocument.theme+xml"/>
  <Override PartName="/ppt/slideLayouts/slideLayout63.xml" ContentType="application/vnd.openxmlformats-officedocument.presentationml.slideLayout+xml"/>
  <Override PartName="/ppt/theme/theme53.xml" ContentType="application/vnd.openxmlformats-officedocument.theme+xml"/>
  <Override PartName="/ppt/slideLayouts/slideLayout64.xml" ContentType="application/vnd.openxmlformats-officedocument.presentationml.slideLayout+xml"/>
  <Override PartName="/ppt/theme/theme54.xml" ContentType="application/vnd.openxmlformats-officedocument.theme+xml"/>
  <Override PartName="/ppt/slideLayouts/slideLayout65.xml" ContentType="application/vnd.openxmlformats-officedocument.presentationml.slideLayout+xml"/>
  <Override PartName="/ppt/theme/theme55.xml" ContentType="application/vnd.openxmlformats-officedocument.theme+xml"/>
  <Override PartName="/ppt/slideLayouts/slideLayout66.xml" ContentType="application/vnd.openxmlformats-officedocument.presentationml.slideLayout+xml"/>
  <Override PartName="/ppt/theme/theme56.xml" ContentType="application/vnd.openxmlformats-officedocument.theme+xml"/>
  <Override PartName="/ppt/slideLayouts/slideLayout67.xml" ContentType="application/vnd.openxmlformats-officedocument.presentationml.slideLayout+xml"/>
  <Override PartName="/ppt/theme/theme57.xml" ContentType="application/vnd.openxmlformats-officedocument.theme+xml"/>
  <Override PartName="/ppt/slideLayouts/slideLayout68.xml" ContentType="application/vnd.openxmlformats-officedocument.presentationml.slideLayout+xml"/>
  <Override PartName="/ppt/theme/theme58.xml" ContentType="application/vnd.openxmlformats-officedocument.theme+xml"/>
  <Override PartName="/ppt/slideLayouts/slideLayout69.xml" ContentType="application/vnd.openxmlformats-officedocument.presentationml.slideLayout+xml"/>
  <Override PartName="/ppt/theme/theme59.xml" ContentType="application/vnd.openxmlformats-officedocument.theme+xml"/>
  <Override PartName="/ppt/slideLayouts/slideLayout70.xml" ContentType="application/vnd.openxmlformats-officedocument.presentationml.slideLayout+xml"/>
  <Override PartName="/ppt/theme/theme60.xml" ContentType="application/vnd.openxmlformats-officedocument.theme+xml"/>
  <Override PartName="/ppt/slideLayouts/slideLayout71.xml" ContentType="application/vnd.openxmlformats-officedocument.presentationml.slideLayout+xml"/>
  <Override PartName="/ppt/theme/theme61.xml" ContentType="application/vnd.openxmlformats-officedocument.theme+xml"/>
  <Override PartName="/ppt/slideLayouts/slideLayout72.xml" ContentType="application/vnd.openxmlformats-officedocument.presentationml.slideLayout+xml"/>
  <Override PartName="/ppt/theme/theme62.xml" ContentType="application/vnd.openxmlformats-officedocument.theme+xml"/>
  <Override PartName="/ppt/slideLayouts/slideLayout73.xml" ContentType="application/vnd.openxmlformats-officedocument.presentationml.slideLayout+xml"/>
  <Override PartName="/ppt/theme/theme63.xml" ContentType="application/vnd.openxmlformats-officedocument.theme+xml"/>
  <Override PartName="/ppt/slideLayouts/slideLayout74.xml" ContentType="application/vnd.openxmlformats-officedocument.presentationml.slideLayout+xml"/>
  <Override PartName="/ppt/theme/theme64.xml" ContentType="application/vnd.openxmlformats-officedocument.theme+xml"/>
  <Override PartName="/ppt/slideLayouts/slideLayout75.xml" ContentType="application/vnd.openxmlformats-officedocument.presentationml.slideLayout+xml"/>
  <Override PartName="/ppt/theme/theme65.xml" ContentType="application/vnd.openxmlformats-officedocument.theme+xml"/>
  <Override PartName="/ppt/slideLayouts/slideLayout76.xml" ContentType="application/vnd.openxmlformats-officedocument.presentationml.slideLayout+xml"/>
  <Override PartName="/ppt/theme/theme66.xml" ContentType="application/vnd.openxmlformats-officedocument.theme+xml"/>
  <Override PartName="/ppt/slideLayouts/slideLayout77.xml" ContentType="application/vnd.openxmlformats-officedocument.presentationml.slideLayout+xml"/>
  <Override PartName="/ppt/theme/theme67.xml" ContentType="application/vnd.openxmlformats-officedocument.theme+xml"/>
  <Override PartName="/ppt/slideLayouts/slideLayout78.xml" ContentType="application/vnd.openxmlformats-officedocument.presentationml.slideLayout+xml"/>
  <Override PartName="/ppt/theme/theme68.xml" ContentType="application/vnd.openxmlformats-officedocument.theme+xml"/>
  <Override PartName="/ppt/slideLayouts/slideLayout79.xml" ContentType="application/vnd.openxmlformats-officedocument.presentationml.slideLayout+xml"/>
  <Override PartName="/ppt/theme/theme69.xml" ContentType="application/vnd.openxmlformats-officedocument.theme+xml"/>
  <Override PartName="/ppt/slideLayouts/slideLayout80.xml" ContentType="application/vnd.openxmlformats-officedocument.presentationml.slideLayout+xml"/>
  <Override PartName="/ppt/theme/theme70.xml" ContentType="application/vnd.openxmlformats-officedocument.theme+xml"/>
  <Override PartName="/ppt/slideLayouts/slideLayout81.xml" ContentType="application/vnd.openxmlformats-officedocument.presentationml.slideLayout+xml"/>
  <Override PartName="/ppt/theme/theme71.xml" ContentType="application/vnd.openxmlformats-officedocument.theme+xml"/>
  <Override PartName="/ppt/slideLayouts/slideLayout82.xml" ContentType="application/vnd.openxmlformats-officedocument.presentationml.slideLayout+xml"/>
  <Override PartName="/ppt/theme/theme72.xml" ContentType="application/vnd.openxmlformats-officedocument.theme+xml"/>
  <Override PartName="/ppt/slideLayouts/slideLayout83.xml" ContentType="application/vnd.openxmlformats-officedocument.presentationml.slideLayout+xml"/>
  <Override PartName="/ppt/theme/theme73.xml" ContentType="application/vnd.openxmlformats-officedocument.theme+xml"/>
  <Override PartName="/ppt/slideLayouts/slideLayout84.xml" ContentType="application/vnd.openxmlformats-officedocument.presentationml.slideLayout+xml"/>
  <Override PartName="/ppt/theme/theme74.xml" ContentType="application/vnd.openxmlformats-officedocument.theme+xml"/>
  <Override PartName="/ppt/slideLayouts/slideLayout85.xml" ContentType="application/vnd.openxmlformats-officedocument.presentationml.slideLayout+xml"/>
  <Override PartName="/ppt/theme/theme75.xml" ContentType="application/vnd.openxmlformats-officedocument.theme+xml"/>
  <Override PartName="/ppt/slideLayouts/slideLayout86.xml" ContentType="application/vnd.openxmlformats-officedocument.presentationml.slideLayout+xml"/>
  <Override PartName="/ppt/theme/theme76.xml" ContentType="application/vnd.openxmlformats-officedocument.theme+xml"/>
  <Override PartName="/ppt/slideLayouts/slideLayout87.xml" ContentType="application/vnd.openxmlformats-officedocument.presentationml.slideLayout+xml"/>
  <Override PartName="/ppt/theme/theme77.xml" ContentType="application/vnd.openxmlformats-officedocument.theme+xml"/>
  <Override PartName="/ppt/slideLayouts/slideLayout88.xml" ContentType="application/vnd.openxmlformats-officedocument.presentationml.slideLayout+xml"/>
  <Override PartName="/ppt/theme/theme78.xml" ContentType="application/vnd.openxmlformats-officedocument.theme+xml"/>
  <Override PartName="/ppt/slideLayouts/slideLayout89.xml" ContentType="application/vnd.openxmlformats-officedocument.presentationml.slideLayout+xml"/>
  <Override PartName="/ppt/theme/theme79.xml" ContentType="application/vnd.openxmlformats-officedocument.theme+xml"/>
  <Override PartName="/ppt/slideLayouts/slideLayout90.xml" ContentType="application/vnd.openxmlformats-officedocument.presentationml.slideLayout+xml"/>
  <Override PartName="/ppt/theme/theme80.xml" ContentType="application/vnd.openxmlformats-officedocument.theme+xml"/>
  <Override PartName="/ppt/slideLayouts/slideLayout91.xml" ContentType="application/vnd.openxmlformats-officedocument.presentationml.slideLayout+xml"/>
  <Override PartName="/ppt/theme/theme81.xml" ContentType="application/vnd.openxmlformats-officedocument.theme+xml"/>
  <Override PartName="/ppt/slideLayouts/slideLayout92.xml" ContentType="application/vnd.openxmlformats-officedocument.presentationml.slideLayout+xml"/>
  <Override PartName="/ppt/theme/theme82.xml" ContentType="application/vnd.openxmlformats-officedocument.theme+xml"/>
  <Override PartName="/ppt/slideLayouts/slideLayout93.xml" ContentType="application/vnd.openxmlformats-officedocument.presentationml.slideLayout+xml"/>
  <Override PartName="/ppt/theme/theme83.xml" ContentType="application/vnd.openxmlformats-officedocument.theme+xml"/>
  <Override PartName="/ppt/slideLayouts/slideLayout94.xml" ContentType="application/vnd.openxmlformats-officedocument.presentationml.slideLayout+xml"/>
  <Override PartName="/ppt/theme/theme84.xml" ContentType="application/vnd.openxmlformats-officedocument.theme+xml"/>
  <Override PartName="/ppt/slideLayouts/slideLayout95.xml" ContentType="application/vnd.openxmlformats-officedocument.presentationml.slideLayout+xml"/>
  <Override PartName="/ppt/theme/theme85.xml" ContentType="application/vnd.openxmlformats-officedocument.theme+xml"/>
  <Override PartName="/ppt/slideLayouts/slideLayout96.xml" ContentType="application/vnd.openxmlformats-officedocument.presentationml.slideLayout+xml"/>
  <Override PartName="/ppt/theme/theme86.xml" ContentType="application/vnd.openxmlformats-officedocument.theme+xml"/>
  <Override PartName="/ppt/slideLayouts/slideLayout97.xml" ContentType="application/vnd.openxmlformats-officedocument.presentationml.slideLayout+xml"/>
  <Override PartName="/ppt/theme/theme87.xml" ContentType="application/vnd.openxmlformats-officedocument.theme+xml"/>
  <Override PartName="/ppt/slideLayouts/slideLayout98.xml" ContentType="application/vnd.openxmlformats-officedocument.presentationml.slideLayout+xml"/>
  <Override PartName="/ppt/theme/theme88.xml" ContentType="application/vnd.openxmlformats-officedocument.theme+xml"/>
  <Override PartName="/ppt/slideLayouts/slideLayout99.xml" ContentType="application/vnd.openxmlformats-officedocument.presentationml.slideLayout+xml"/>
  <Override PartName="/ppt/theme/theme89.xml" ContentType="application/vnd.openxmlformats-officedocument.theme+xml"/>
  <Override PartName="/ppt/slideLayouts/slideLayout100.xml" ContentType="application/vnd.openxmlformats-officedocument.presentationml.slideLayout+xml"/>
  <Override PartName="/ppt/theme/theme90.xml" ContentType="application/vnd.openxmlformats-officedocument.theme+xml"/>
  <Override PartName="/ppt/slideLayouts/slideLayout101.xml" ContentType="application/vnd.openxmlformats-officedocument.presentationml.slideLayout+xml"/>
  <Override PartName="/ppt/theme/theme91.xml" ContentType="application/vnd.openxmlformats-officedocument.theme+xml"/>
  <Override PartName="/ppt/slideLayouts/slideLayout102.xml" ContentType="application/vnd.openxmlformats-officedocument.presentationml.slideLayout+xml"/>
  <Override PartName="/ppt/theme/theme92.xml" ContentType="application/vnd.openxmlformats-officedocument.theme+xml"/>
  <Override PartName="/ppt/slideLayouts/slideLayout103.xml" ContentType="application/vnd.openxmlformats-officedocument.presentationml.slideLayout+xml"/>
  <Override PartName="/ppt/theme/theme93.xml" ContentType="application/vnd.openxmlformats-officedocument.theme+xml"/>
  <Override PartName="/ppt/slideLayouts/slideLayout104.xml" ContentType="application/vnd.openxmlformats-officedocument.presentationml.slideLayout+xml"/>
  <Override PartName="/ppt/theme/theme94.xml" ContentType="application/vnd.openxmlformats-officedocument.theme+xml"/>
  <Override PartName="/ppt/slideLayouts/slideLayout105.xml" ContentType="application/vnd.openxmlformats-officedocument.presentationml.slideLayout+xml"/>
  <Override PartName="/ppt/theme/theme95.xml" ContentType="application/vnd.openxmlformats-officedocument.theme+xml"/>
  <Override PartName="/ppt/theme/theme96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notesSlides/notesSlide1.xml" ContentType="application/vnd.openxmlformats-officedocument.presentationml.notesSlide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838" r:id="rId2"/>
    <p:sldMasterId id="2147483840" r:id="rId3"/>
    <p:sldMasterId id="2147483842" r:id="rId4"/>
    <p:sldMasterId id="2147483844" r:id="rId5"/>
    <p:sldMasterId id="2147483846" r:id="rId6"/>
    <p:sldMasterId id="2147483848" r:id="rId7"/>
    <p:sldMasterId id="2147483850" r:id="rId8"/>
    <p:sldMasterId id="2147483852" r:id="rId9"/>
    <p:sldMasterId id="2147483854" r:id="rId10"/>
    <p:sldMasterId id="2147483856" r:id="rId11"/>
    <p:sldMasterId id="2147483858" r:id="rId12"/>
    <p:sldMasterId id="2147483860" r:id="rId13"/>
    <p:sldMasterId id="2147483862" r:id="rId14"/>
    <p:sldMasterId id="2147483864" r:id="rId15"/>
    <p:sldMasterId id="2147483866" r:id="rId16"/>
    <p:sldMasterId id="2147483868" r:id="rId17"/>
    <p:sldMasterId id="2147483870" r:id="rId18"/>
    <p:sldMasterId id="2147483872" r:id="rId19"/>
    <p:sldMasterId id="2147483874" r:id="rId20"/>
    <p:sldMasterId id="2147483876" r:id="rId21"/>
    <p:sldMasterId id="2147483878" r:id="rId22"/>
    <p:sldMasterId id="2147483880" r:id="rId23"/>
    <p:sldMasterId id="2147483882" r:id="rId24"/>
    <p:sldMasterId id="2147483884" r:id="rId25"/>
    <p:sldMasterId id="2147483886" r:id="rId26"/>
    <p:sldMasterId id="2147483888" r:id="rId27"/>
    <p:sldMasterId id="2147483890" r:id="rId28"/>
    <p:sldMasterId id="2147483898" r:id="rId29"/>
    <p:sldMasterId id="2147483900" r:id="rId30"/>
    <p:sldMasterId id="2147483906" r:id="rId31"/>
    <p:sldMasterId id="2147483908" r:id="rId32"/>
    <p:sldMasterId id="2147483910" r:id="rId33"/>
    <p:sldMasterId id="2147483912" r:id="rId34"/>
    <p:sldMasterId id="2147483914" r:id="rId35"/>
    <p:sldMasterId id="2147483916" r:id="rId36"/>
    <p:sldMasterId id="2147483918" r:id="rId37"/>
    <p:sldMasterId id="2147483920" r:id="rId38"/>
    <p:sldMasterId id="2147483922" r:id="rId39"/>
    <p:sldMasterId id="2147483924" r:id="rId40"/>
    <p:sldMasterId id="2147483926" r:id="rId41"/>
    <p:sldMasterId id="2147483928" r:id="rId42"/>
    <p:sldMasterId id="2147483930" r:id="rId43"/>
    <p:sldMasterId id="2147483932" r:id="rId44"/>
    <p:sldMasterId id="2147483944" r:id="rId45"/>
    <p:sldMasterId id="2147483946" r:id="rId46"/>
    <p:sldMasterId id="2147483954" r:id="rId47"/>
    <p:sldMasterId id="2147483956" r:id="rId48"/>
    <p:sldMasterId id="2147483966" r:id="rId49"/>
    <p:sldMasterId id="2147483968" r:id="rId50"/>
    <p:sldMasterId id="2147483970" r:id="rId51"/>
    <p:sldMasterId id="2147483972" r:id="rId52"/>
    <p:sldMasterId id="2147483984" r:id="rId53"/>
    <p:sldMasterId id="2147483986" r:id="rId54"/>
    <p:sldMasterId id="2147483988" r:id="rId55"/>
    <p:sldMasterId id="2147483990" r:id="rId56"/>
    <p:sldMasterId id="2147483994" r:id="rId57"/>
    <p:sldMasterId id="2147483996" r:id="rId58"/>
    <p:sldMasterId id="2147483998" r:id="rId59"/>
    <p:sldMasterId id="2147484006" r:id="rId60"/>
    <p:sldMasterId id="2147484008" r:id="rId61"/>
    <p:sldMasterId id="2147484010" r:id="rId62"/>
    <p:sldMasterId id="2147484012" r:id="rId63"/>
    <p:sldMasterId id="2147484014" r:id="rId64"/>
    <p:sldMasterId id="2147484016" r:id="rId65"/>
    <p:sldMasterId id="2147484018" r:id="rId66"/>
    <p:sldMasterId id="2147484020" r:id="rId67"/>
    <p:sldMasterId id="2147484022" r:id="rId68"/>
    <p:sldMasterId id="2147484024" r:id="rId69"/>
    <p:sldMasterId id="2147484026" r:id="rId70"/>
    <p:sldMasterId id="2147484028" r:id="rId71"/>
    <p:sldMasterId id="2147484030" r:id="rId72"/>
    <p:sldMasterId id="2147484032" r:id="rId73"/>
    <p:sldMasterId id="2147484034" r:id="rId74"/>
    <p:sldMasterId id="2147484040" r:id="rId75"/>
    <p:sldMasterId id="2147484048" r:id="rId76"/>
    <p:sldMasterId id="2147484050" r:id="rId77"/>
    <p:sldMasterId id="2147484052" r:id="rId78"/>
    <p:sldMasterId id="2147484056" r:id="rId79"/>
    <p:sldMasterId id="2147484058" r:id="rId80"/>
    <p:sldMasterId id="2147484064" r:id="rId81"/>
    <p:sldMasterId id="2147484066" r:id="rId82"/>
    <p:sldMasterId id="2147484068" r:id="rId83"/>
    <p:sldMasterId id="2147484070" r:id="rId84"/>
    <p:sldMasterId id="2147484072" r:id="rId85"/>
    <p:sldMasterId id="2147484074" r:id="rId86"/>
    <p:sldMasterId id="2147484076" r:id="rId87"/>
    <p:sldMasterId id="2147484078" r:id="rId88"/>
    <p:sldMasterId id="2147484080" r:id="rId89"/>
    <p:sldMasterId id="2147484082" r:id="rId90"/>
    <p:sldMasterId id="2147484098" r:id="rId91"/>
    <p:sldMasterId id="2147484100" r:id="rId92"/>
    <p:sldMasterId id="2147484102" r:id="rId93"/>
    <p:sldMasterId id="2147484104" r:id="rId94"/>
    <p:sldMasterId id="2147484106" r:id="rId95"/>
  </p:sldMasterIdLst>
  <p:notesMasterIdLst>
    <p:notesMasterId r:id="rId220"/>
  </p:notesMasterIdLst>
  <p:sldIdLst>
    <p:sldId id="256" r:id="rId96"/>
    <p:sldId id="302" r:id="rId97"/>
    <p:sldId id="303" r:id="rId98"/>
    <p:sldId id="304" r:id="rId99"/>
    <p:sldId id="305" r:id="rId100"/>
    <p:sldId id="306" r:id="rId101"/>
    <p:sldId id="307" r:id="rId102"/>
    <p:sldId id="308" r:id="rId103"/>
    <p:sldId id="309" r:id="rId104"/>
    <p:sldId id="310" r:id="rId105"/>
    <p:sldId id="311" r:id="rId106"/>
    <p:sldId id="312" r:id="rId107"/>
    <p:sldId id="313" r:id="rId108"/>
    <p:sldId id="314" r:id="rId109"/>
    <p:sldId id="315" r:id="rId110"/>
    <p:sldId id="316" r:id="rId111"/>
    <p:sldId id="317" r:id="rId112"/>
    <p:sldId id="318" r:id="rId113"/>
    <p:sldId id="319" r:id="rId114"/>
    <p:sldId id="320" r:id="rId115"/>
    <p:sldId id="321" r:id="rId116"/>
    <p:sldId id="322" r:id="rId117"/>
    <p:sldId id="323" r:id="rId118"/>
    <p:sldId id="324" r:id="rId119"/>
    <p:sldId id="325" r:id="rId120"/>
    <p:sldId id="326" r:id="rId121"/>
    <p:sldId id="327" r:id="rId122"/>
    <p:sldId id="328" r:id="rId123"/>
    <p:sldId id="259" r:id="rId124"/>
    <p:sldId id="260" r:id="rId125"/>
    <p:sldId id="261" r:id="rId126"/>
    <p:sldId id="263" r:id="rId127"/>
    <p:sldId id="268" r:id="rId128"/>
    <p:sldId id="271" r:id="rId129"/>
    <p:sldId id="272" r:id="rId130"/>
    <p:sldId id="273" r:id="rId131"/>
    <p:sldId id="277" r:id="rId132"/>
    <p:sldId id="275" r:id="rId133"/>
    <p:sldId id="274" r:id="rId134"/>
    <p:sldId id="278" r:id="rId135"/>
    <p:sldId id="279" r:id="rId136"/>
    <p:sldId id="280" r:id="rId137"/>
    <p:sldId id="281" r:id="rId138"/>
    <p:sldId id="282" r:id="rId139"/>
    <p:sldId id="283" r:id="rId140"/>
    <p:sldId id="284" r:id="rId141"/>
    <p:sldId id="286" r:id="rId142"/>
    <p:sldId id="287" r:id="rId143"/>
    <p:sldId id="288" r:id="rId144"/>
    <p:sldId id="295" r:id="rId145"/>
    <p:sldId id="294" r:id="rId146"/>
    <p:sldId id="293" r:id="rId147"/>
    <p:sldId id="296" r:id="rId148"/>
    <p:sldId id="298" r:id="rId149"/>
    <p:sldId id="297" r:id="rId150"/>
    <p:sldId id="299" r:id="rId151"/>
    <p:sldId id="300" r:id="rId152"/>
    <p:sldId id="332" r:id="rId153"/>
    <p:sldId id="333" r:id="rId154"/>
    <p:sldId id="336" r:id="rId155"/>
    <p:sldId id="337" r:id="rId156"/>
    <p:sldId id="338" r:id="rId157"/>
    <p:sldId id="339" r:id="rId158"/>
    <p:sldId id="340" r:id="rId159"/>
    <p:sldId id="341" r:id="rId160"/>
    <p:sldId id="342" r:id="rId161"/>
    <p:sldId id="343" r:id="rId162"/>
    <p:sldId id="344" r:id="rId163"/>
    <p:sldId id="345" r:id="rId164"/>
    <p:sldId id="346" r:id="rId165"/>
    <p:sldId id="347" r:id="rId166"/>
    <p:sldId id="348" r:id="rId167"/>
    <p:sldId id="349" r:id="rId168"/>
    <p:sldId id="355" r:id="rId169"/>
    <p:sldId id="356" r:id="rId170"/>
    <p:sldId id="360" r:id="rId171"/>
    <p:sldId id="361" r:id="rId172"/>
    <p:sldId id="366" r:id="rId173"/>
    <p:sldId id="367" r:id="rId174"/>
    <p:sldId id="368" r:id="rId175"/>
    <p:sldId id="369" r:id="rId176"/>
    <p:sldId id="375" r:id="rId177"/>
    <p:sldId id="376" r:id="rId178"/>
    <p:sldId id="377" r:id="rId179"/>
    <p:sldId id="378" r:id="rId180"/>
    <p:sldId id="380" r:id="rId181"/>
    <p:sldId id="381" r:id="rId182"/>
    <p:sldId id="382" r:id="rId183"/>
    <p:sldId id="386" r:id="rId184"/>
    <p:sldId id="387" r:id="rId185"/>
    <p:sldId id="388" r:id="rId186"/>
    <p:sldId id="389" r:id="rId187"/>
    <p:sldId id="390" r:id="rId188"/>
    <p:sldId id="391" r:id="rId189"/>
    <p:sldId id="392" r:id="rId190"/>
    <p:sldId id="393" r:id="rId191"/>
    <p:sldId id="394" r:id="rId192"/>
    <p:sldId id="395" r:id="rId193"/>
    <p:sldId id="396" r:id="rId194"/>
    <p:sldId id="397" r:id="rId195"/>
    <p:sldId id="398" r:id="rId196"/>
    <p:sldId id="399" r:id="rId197"/>
    <p:sldId id="400" r:id="rId198"/>
    <p:sldId id="403" r:id="rId199"/>
    <p:sldId id="407" r:id="rId200"/>
    <p:sldId id="408" r:id="rId201"/>
    <p:sldId id="409" r:id="rId202"/>
    <p:sldId id="411" r:id="rId203"/>
    <p:sldId id="412" r:id="rId204"/>
    <p:sldId id="415" r:id="rId205"/>
    <p:sldId id="416" r:id="rId206"/>
    <p:sldId id="417" r:id="rId207"/>
    <p:sldId id="418" r:id="rId208"/>
    <p:sldId id="419" r:id="rId209"/>
    <p:sldId id="420" r:id="rId210"/>
    <p:sldId id="421" r:id="rId211"/>
    <p:sldId id="422" r:id="rId212"/>
    <p:sldId id="423" r:id="rId213"/>
    <p:sldId id="424" r:id="rId214"/>
    <p:sldId id="432" r:id="rId215"/>
    <p:sldId id="433" r:id="rId216"/>
    <p:sldId id="434" r:id="rId217"/>
    <p:sldId id="435" r:id="rId218"/>
    <p:sldId id="436" r:id="rId219"/>
  </p:sldIdLst>
  <p:sldSz cx="9144000" cy="6858000" type="screen4x3"/>
  <p:notesSz cx="6858000" cy="9144000"/>
  <p:custDataLst>
    <p:tags r:id="rId221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474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" d="100"/>
          <a:sy n="10" d="100"/>
        </p:scale>
        <p:origin x="-102" y="-26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22.xml" /><Relationship Id="rId21" Type="http://schemas.openxmlformats.org/officeDocument/2006/relationships/slideMaster" Target="slideMasters/slideMaster21.xml" /><Relationship Id="rId42" Type="http://schemas.openxmlformats.org/officeDocument/2006/relationships/slideMaster" Target="slideMasters/slideMaster42.xml" /><Relationship Id="rId63" Type="http://schemas.openxmlformats.org/officeDocument/2006/relationships/slideMaster" Target="slideMasters/slideMaster63.xml" /><Relationship Id="rId84" Type="http://schemas.openxmlformats.org/officeDocument/2006/relationships/slideMaster" Target="slideMasters/slideMaster84.xml" /><Relationship Id="rId138" Type="http://schemas.openxmlformats.org/officeDocument/2006/relationships/slide" Target="slides/slide43.xml" /><Relationship Id="rId159" Type="http://schemas.openxmlformats.org/officeDocument/2006/relationships/slide" Target="slides/slide64.xml" /><Relationship Id="rId170" Type="http://schemas.openxmlformats.org/officeDocument/2006/relationships/slide" Target="slides/slide75.xml" /><Relationship Id="rId191" Type="http://schemas.openxmlformats.org/officeDocument/2006/relationships/slide" Target="slides/slide96.xml" /><Relationship Id="rId205" Type="http://schemas.openxmlformats.org/officeDocument/2006/relationships/slide" Target="slides/slide110.xml" /><Relationship Id="rId107" Type="http://schemas.openxmlformats.org/officeDocument/2006/relationships/slide" Target="slides/slide12.xml" /><Relationship Id="rId11" Type="http://schemas.openxmlformats.org/officeDocument/2006/relationships/slideMaster" Target="slideMasters/slideMaster11.xml" /><Relationship Id="rId32" Type="http://schemas.openxmlformats.org/officeDocument/2006/relationships/slideMaster" Target="slideMasters/slideMaster32.xml" /><Relationship Id="rId53" Type="http://schemas.openxmlformats.org/officeDocument/2006/relationships/slideMaster" Target="slideMasters/slideMaster53.xml" /><Relationship Id="rId74" Type="http://schemas.openxmlformats.org/officeDocument/2006/relationships/slideMaster" Target="slideMasters/slideMaster74.xml" /><Relationship Id="rId128" Type="http://schemas.openxmlformats.org/officeDocument/2006/relationships/slide" Target="slides/slide33.xml" /><Relationship Id="rId149" Type="http://schemas.openxmlformats.org/officeDocument/2006/relationships/slide" Target="slides/slide54.xml" /><Relationship Id="rId5" Type="http://schemas.openxmlformats.org/officeDocument/2006/relationships/slideMaster" Target="slideMasters/slideMaster5.xml" /><Relationship Id="rId95" Type="http://schemas.openxmlformats.org/officeDocument/2006/relationships/slideMaster" Target="slideMasters/slideMaster95.xml" /><Relationship Id="rId160" Type="http://schemas.openxmlformats.org/officeDocument/2006/relationships/slide" Target="slides/slide65.xml" /><Relationship Id="rId181" Type="http://schemas.openxmlformats.org/officeDocument/2006/relationships/slide" Target="slides/slide86.xml" /><Relationship Id="rId216" Type="http://schemas.openxmlformats.org/officeDocument/2006/relationships/slide" Target="slides/slide121.xml" /><Relationship Id="rId211" Type="http://schemas.openxmlformats.org/officeDocument/2006/relationships/slide" Target="slides/slide116.xml" /><Relationship Id="rId22" Type="http://schemas.openxmlformats.org/officeDocument/2006/relationships/slideMaster" Target="slideMasters/slideMaster22.xml" /><Relationship Id="rId27" Type="http://schemas.openxmlformats.org/officeDocument/2006/relationships/slideMaster" Target="slideMasters/slideMaster27.xml" /><Relationship Id="rId43" Type="http://schemas.openxmlformats.org/officeDocument/2006/relationships/slideMaster" Target="slideMasters/slideMaster43.xml" /><Relationship Id="rId48" Type="http://schemas.openxmlformats.org/officeDocument/2006/relationships/slideMaster" Target="slideMasters/slideMaster48.xml" /><Relationship Id="rId64" Type="http://schemas.openxmlformats.org/officeDocument/2006/relationships/slideMaster" Target="slideMasters/slideMaster64.xml" /><Relationship Id="rId69" Type="http://schemas.openxmlformats.org/officeDocument/2006/relationships/slideMaster" Target="slideMasters/slideMaster69.xml" /><Relationship Id="rId113" Type="http://schemas.openxmlformats.org/officeDocument/2006/relationships/slide" Target="slides/slide18.xml" /><Relationship Id="rId118" Type="http://schemas.openxmlformats.org/officeDocument/2006/relationships/slide" Target="slides/slide23.xml" /><Relationship Id="rId134" Type="http://schemas.openxmlformats.org/officeDocument/2006/relationships/slide" Target="slides/slide39.xml" /><Relationship Id="rId139" Type="http://schemas.openxmlformats.org/officeDocument/2006/relationships/slide" Target="slides/slide44.xml" /><Relationship Id="rId80" Type="http://schemas.openxmlformats.org/officeDocument/2006/relationships/slideMaster" Target="slideMasters/slideMaster80.xml" /><Relationship Id="rId85" Type="http://schemas.openxmlformats.org/officeDocument/2006/relationships/slideMaster" Target="slideMasters/slideMaster85.xml" /><Relationship Id="rId150" Type="http://schemas.openxmlformats.org/officeDocument/2006/relationships/slide" Target="slides/slide55.xml" /><Relationship Id="rId155" Type="http://schemas.openxmlformats.org/officeDocument/2006/relationships/slide" Target="slides/slide60.xml" /><Relationship Id="rId171" Type="http://schemas.openxmlformats.org/officeDocument/2006/relationships/slide" Target="slides/slide76.xml" /><Relationship Id="rId176" Type="http://schemas.openxmlformats.org/officeDocument/2006/relationships/slide" Target="slides/slide81.xml" /><Relationship Id="rId192" Type="http://schemas.openxmlformats.org/officeDocument/2006/relationships/slide" Target="slides/slide97.xml" /><Relationship Id="rId197" Type="http://schemas.openxmlformats.org/officeDocument/2006/relationships/slide" Target="slides/slide102.xml" /><Relationship Id="rId206" Type="http://schemas.openxmlformats.org/officeDocument/2006/relationships/slide" Target="slides/slide111.xml" /><Relationship Id="rId201" Type="http://schemas.openxmlformats.org/officeDocument/2006/relationships/slide" Target="slides/slide106.xml" /><Relationship Id="rId222" Type="http://schemas.openxmlformats.org/officeDocument/2006/relationships/presProps" Target="presProps.xml" /><Relationship Id="rId12" Type="http://schemas.openxmlformats.org/officeDocument/2006/relationships/slideMaster" Target="slideMasters/slideMaster12.xml" /><Relationship Id="rId17" Type="http://schemas.openxmlformats.org/officeDocument/2006/relationships/slideMaster" Target="slideMasters/slideMaster17.xml" /><Relationship Id="rId33" Type="http://schemas.openxmlformats.org/officeDocument/2006/relationships/slideMaster" Target="slideMasters/slideMaster33.xml" /><Relationship Id="rId38" Type="http://schemas.openxmlformats.org/officeDocument/2006/relationships/slideMaster" Target="slideMasters/slideMaster38.xml" /><Relationship Id="rId59" Type="http://schemas.openxmlformats.org/officeDocument/2006/relationships/slideMaster" Target="slideMasters/slideMaster59.xml" /><Relationship Id="rId103" Type="http://schemas.openxmlformats.org/officeDocument/2006/relationships/slide" Target="slides/slide8.xml" /><Relationship Id="rId108" Type="http://schemas.openxmlformats.org/officeDocument/2006/relationships/slide" Target="slides/slide13.xml" /><Relationship Id="rId124" Type="http://schemas.openxmlformats.org/officeDocument/2006/relationships/slide" Target="slides/slide29.xml" /><Relationship Id="rId129" Type="http://schemas.openxmlformats.org/officeDocument/2006/relationships/slide" Target="slides/slide34.xml" /><Relationship Id="rId54" Type="http://schemas.openxmlformats.org/officeDocument/2006/relationships/slideMaster" Target="slideMasters/slideMaster54.xml" /><Relationship Id="rId70" Type="http://schemas.openxmlformats.org/officeDocument/2006/relationships/slideMaster" Target="slideMasters/slideMaster70.xml" /><Relationship Id="rId75" Type="http://schemas.openxmlformats.org/officeDocument/2006/relationships/slideMaster" Target="slideMasters/slideMaster75.xml" /><Relationship Id="rId91" Type="http://schemas.openxmlformats.org/officeDocument/2006/relationships/slideMaster" Target="slideMasters/slideMaster91.xml" /><Relationship Id="rId96" Type="http://schemas.openxmlformats.org/officeDocument/2006/relationships/slide" Target="slides/slide1.xml" /><Relationship Id="rId140" Type="http://schemas.openxmlformats.org/officeDocument/2006/relationships/slide" Target="slides/slide45.xml" /><Relationship Id="rId145" Type="http://schemas.openxmlformats.org/officeDocument/2006/relationships/slide" Target="slides/slide50.xml" /><Relationship Id="rId161" Type="http://schemas.openxmlformats.org/officeDocument/2006/relationships/slide" Target="slides/slide66.xml" /><Relationship Id="rId166" Type="http://schemas.openxmlformats.org/officeDocument/2006/relationships/slide" Target="slides/slide71.xml" /><Relationship Id="rId182" Type="http://schemas.openxmlformats.org/officeDocument/2006/relationships/slide" Target="slides/slide87.xml" /><Relationship Id="rId187" Type="http://schemas.openxmlformats.org/officeDocument/2006/relationships/slide" Target="slides/slide92.xml" /><Relationship Id="rId217" Type="http://schemas.openxmlformats.org/officeDocument/2006/relationships/slide" Target="slides/slide122.xml" /><Relationship Id="rId1" Type="http://schemas.openxmlformats.org/officeDocument/2006/relationships/slideMaster" Target="slideMasters/slideMaster1.xml" /><Relationship Id="rId6" Type="http://schemas.openxmlformats.org/officeDocument/2006/relationships/slideMaster" Target="slideMasters/slideMaster6.xml" /><Relationship Id="rId212" Type="http://schemas.openxmlformats.org/officeDocument/2006/relationships/slide" Target="slides/slide117.xml" /><Relationship Id="rId23" Type="http://schemas.openxmlformats.org/officeDocument/2006/relationships/slideMaster" Target="slideMasters/slideMaster23.xml" /><Relationship Id="rId28" Type="http://schemas.openxmlformats.org/officeDocument/2006/relationships/slideMaster" Target="slideMasters/slideMaster28.xml" /><Relationship Id="rId49" Type="http://schemas.openxmlformats.org/officeDocument/2006/relationships/slideMaster" Target="slideMasters/slideMaster49.xml" /><Relationship Id="rId114" Type="http://schemas.openxmlformats.org/officeDocument/2006/relationships/slide" Target="slides/slide19.xml" /><Relationship Id="rId119" Type="http://schemas.openxmlformats.org/officeDocument/2006/relationships/slide" Target="slides/slide24.xml" /><Relationship Id="rId44" Type="http://schemas.openxmlformats.org/officeDocument/2006/relationships/slideMaster" Target="slideMasters/slideMaster44.xml" /><Relationship Id="rId60" Type="http://schemas.openxmlformats.org/officeDocument/2006/relationships/slideMaster" Target="slideMasters/slideMaster60.xml" /><Relationship Id="rId65" Type="http://schemas.openxmlformats.org/officeDocument/2006/relationships/slideMaster" Target="slideMasters/slideMaster65.xml" /><Relationship Id="rId81" Type="http://schemas.openxmlformats.org/officeDocument/2006/relationships/slideMaster" Target="slideMasters/slideMaster81.xml" /><Relationship Id="rId86" Type="http://schemas.openxmlformats.org/officeDocument/2006/relationships/slideMaster" Target="slideMasters/slideMaster86.xml" /><Relationship Id="rId130" Type="http://schemas.openxmlformats.org/officeDocument/2006/relationships/slide" Target="slides/slide35.xml" /><Relationship Id="rId135" Type="http://schemas.openxmlformats.org/officeDocument/2006/relationships/slide" Target="slides/slide40.xml" /><Relationship Id="rId151" Type="http://schemas.openxmlformats.org/officeDocument/2006/relationships/slide" Target="slides/slide56.xml" /><Relationship Id="rId156" Type="http://schemas.openxmlformats.org/officeDocument/2006/relationships/slide" Target="slides/slide61.xml" /><Relationship Id="rId177" Type="http://schemas.openxmlformats.org/officeDocument/2006/relationships/slide" Target="slides/slide82.xml" /><Relationship Id="rId198" Type="http://schemas.openxmlformats.org/officeDocument/2006/relationships/slide" Target="slides/slide103.xml" /><Relationship Id="rId172" Type="http://schemas.openxmlformats.org/officeDocument/2006/relationships/slide" Target="slides/slide77.xml" /><Relationship Id="rId193" Type="http://schemas.openxmlformats.org/officeDocument/2006/relationships/slide" Target="slides/slide98.xml" /><Relationship Id="rId202" Type="http://schemas.openxmlformats.org/officeDocument/2006/relationships/slide" Target="slides/slide107.xml" /><Relationship Id="rId207" Type="http://schemas.openxmlformats.org/officeDocument/2006/relationships/slide" Target="slides/slide112.xml" /><Relationship Id="rId223" Type="http://schemas.openxmlformats.org/officeDocument/2006/relationships/viewProps" Target="viewProps.xml" /><Relationship Id="rId13" Type="http://schemas.openxmlformats.org/officeDocument/2006/relationships/slideMaster" Target="slideMasters/slideMaster13.xml" /><Relationship Id="rId18" Type="http://schemas.openxmlformats.org/officeDocument/2006/relationships/slideMaster" Target="slideMasters/slideMaster18.xml" /><Relationship Id="rId39" Type="http://schemas.openxmlformats.org/officeDocument/2006/relationships/slideMaster" Target="slideMasters/slideMaster39.xml" /><Relationship Id="rId109" Type="http://schemas.openxmlformats.org/officeDocument/2006/relationships/slide" Target="slides/slide14.xml" /><Relationship Id="rId34" Type="http://schemas.openxmlformats.org/officeDocument/2006/relationships/slideMaster" Target="slideMasters/slideMaster34.xml" /><Relationship Id="rId50" Type="http://schemas.openxmlformats.org/officeDocument/2006/relationships/slideMaster" Target="slideMasters/slideMaster50.xml" /><Relationship Id="rId55" Type="http://schemas.openxmlformats.org/officeDocument/2006/relationships/slideMaster" Target="slideMasters/slideMaster55.xml" /><Relationship Id="rId76" Type="http://schemas.openxmlformats.org/officeDocument/2006/relationships/slideMaster" Target="slideMasters/slideMaster76.xml" /><Relationship Id="rId97" Type="http://schemas.openxmlformats.org/officeDocument/2006/relationships/slide" Target="slides/slide2.xml" /><Relationship Id="rId104" Type="http://schemas.openxmlformats.org/officeDocument/2006/relationships/slide" Target="slides/slide9.xml" /><Relationship Id="rId120" Type="http://schemas.openxmlformats.org/officeDocument/2006/relationships/slide" Target="slides/slide25.xml" /><Relationship Id="rId125" Type="http://schemas.openxmlformats.org/officeDocument/2006/relationships/slide" Target="slides/slide30.xml" /><Relationship Id="rId141" Type="http://schemas.openxmlformats.org/officeDocument/2006/relationships/slide" Target="slides/slide46.xml" /><Relationship Id="rId146" Type="http://schemas.openxmlformats.org/officeDocument/2006/relationships/slide" Target="slides/slide51.xml" /><Relationship Id="rId167" Type="http://schemas.openxmlformats.org/officeDocument/2006/relationships/slide" Target="slides/slide72.xml" /><Relationship Id="rId188" Type="http://schemas.openxmlformats.org/officeDocument/2006/relationships/slide" Target="slides/slide93.xml" /><Relationship Id="rId7" Type="http://schemas.openxmlformats.org/officeDocument/2006/relationships/slideMaster" Target="slideMasters/slideMaster7.xml" /><Relationship Id="rId71" Type="http://schemas.openxmlformats.org/officeDocument/2006/relationships/slideMaster" Target="slideMasters/slideMaster71.xml" /><Relationship Id="rId92" Type="http://schemas.openxmlformats.org/officeDocument/2006/relationships/slideMaster" Target="slideMasters/slideMaster92.xml" /><Relationship Id="rId162" Type="http://schemas.openxmlformats.org/officeDocument/2006/relationships/slide" Target="slides/slide67.xml" /><Relationship Id="rId183" Type="http://schemas.openxmlformats.org/officeDocument/2006/relationships/slide" Target="slides/slide88.xml" /><Relationship Id="rId213" Type="http://schemas.openxmlformats.org/officeDocument/2006/relationships/slide" Target="slides/slide118.xml" /><Relationship Id="rId218" Type="http://schemas.openxmlformats.org/officeDocument/2006/relationships/slide" Target="slides/slide123.xml" /><Relationship Id="rId2" Type="http://schemas.openxmlformats.org/officeDocument/2006/relationships/slideMaster" Target="slideMasters/slideMaster2.xml" /><Relationship Id="rId29" Type="http://schemas.openxmlformats.org/officeDocument/2006/relationships/slideMaster" Target="slideMasters/slideMaster29.xml" /><Relationship Id="rId24" Type="http://schemas.openxmlformats.org/officeDocument/2006/relationships/slideMaster" Target="slideMasters/slideMaster24.xml" /><Relationship Id="rId40" Type="http://schemas.openxmlformats.org/officeDocument/2006/relationships/slideMaster" Target="slideMasters/slideMaster40.xml" /><Relationship Id="rId45" Type="http://schemas.openxmlformats.org/officeDocument/2006/relationships/slideMaster" Target="slideMasters/slideMaster45.xml" /><Relationship Id="rId66" Type="http://schemas.openxmlformats.org/officeDocument/2006/relationships/slideMaster" Target="slideMasters/slideMaster66.xml" /><Relationship Id="rId87" Type="http://schemas.openxmlformats.org/officeDocument/2006/relationships/slideMaster" Target="slideMasters/slideMaster87.xml" /><Relationship Id="rId110" Type="http://schemas.openxmlformats.org/officeDocument/2006/relationships/slide" Target="slides/slide15.xml" /><Relationship Id="rId115" Type="http://schemas.openxmlformats.org/officeDocument/2006/relationships/slide" Target="slides/slide20.xml" /><Relationship Id="rId131" Type="http://schemas.openxmlformats.org/officeDocument/2006/relationships/slide" Target="slides/slide36.xml" /><Relationship Id="rId136" Type="http://schemas.openxmlformats.org/officeDocument/2006/relationships/slide" Target="slides/slide41.xml" /><Relationship Id="rId157" Type="http://schemas.openxmlformats.org/officeDocument/2006/relationships/slide" Target="slides/slide62.xml" /><Relationship Id="rId178" Type="http://schemas.openxmlformats.org/officeDocument/2006/relationships/slide" Target="slides/slide83.xml" /><Relationship Id="rId61" Type="http://schemas.openxmlformats.org/officeDocument/2006/relationships/slideMaster" Target="slideMasters/slideMaster61.xml" /><Relationship Id="rId82" Type="http://schemas.openxmlformats.org/officeDocument/2006/relationships/slideMaster" Target="slideMasters/slideMaster82.xml" /><Relationship Id="rId152" Type="http://schemas.openxmlformats.org/officeDocument/2006/relationships/slide" Target="slides/slide57.xml" /><Relationship Id="rId173" Type="http://schemas.openxmlformats.org/officeDocument/2006/relationships/slide" Target="slides/slide78.xml" /><Relationship Id="rId194" Type="http://schemas.openxmlformats.org/officeDocument/2006/relationships/slide" Target="slides/slide99.xml" /><Relationship Id="rId199" Type="http://schemas.openxmlformats.org/officeDocument/2006/relationships/slide" Target="slides/slide104.xml" /><Relationship Id="rId203" Type="http://schemas.openxmlformats.org/officeDocument/2006/relationships/slide" Target="slides/slide108.xml" /><Relationship Id="rId208" Type="http://schemas.openxmlformats.org/officeDocument/2006/relationships/slide" Target="slides/slide113.xml" /><Relationship Id="rId19" Type="http://schemas.openxmlformats.org/officeDocument/2006/relationships/slideMaster" Target="slideMasters/slideMaster19.xml" /><Relationship Id="rId224" Type="http://schemas.openxmlformats.org/officeDocument/2006/relationships/theme" Target="theme/theme1.xml" /><Relationship Id="rId14" Type="http://schemas.openxmlformats.org/officeDocument/2006/relationships/slideMaster" Target="slideMasters/slideMaster14.xml" /><Relationship Id="rId30" Type="http://schemas.openxmlformats.org/officeDocument/2006/relationships/slideMaster" Target="slideMasters/slideMaster30.xml" /><Relationship Id="rId35" Type="http://schemas.openxmlformats.org/officeDocument/2006/relationships/slideMaster" Target="slideMasters/slideMaster35.xml" /><Relationship Id="rId56" Type="http://schemas.openxmlformats.org/officeDocument/2006/relationships/slideMaster" Target="slideMasters/slideMaster56.xml" /><Relationship Id="rId77" Type="http://schemas.openxmlformats.org/officeDocument/2006/relationships/slideMaster" Target="slideMasters/slideMaster77.xml" /><Relationship Id="rId100" Type="http://schemas.openxmlformats.org/officeDocument/2006/relationships/slide" Target="slides/slide5.xml" /><Relationship Id="rId105" Type="http://schemas.openxmlformats.org/officeDocument/2006/relationships/slide" Target="slides/slide10.xml" /><Relationship Id="rId126" Type="http://schemas.openxmlformats.org/officeDocument/2006/relationships/slide" Target="slides/slide31.xml" /><Relationship Id="rId147" Type="http://schemas.openxmlformats.org/officeDocument/2006/relationships/slide" Target="slides/slide52.xml" /><Relationship Id="rId168" Type="http://schemas.openxmlformats.org/officeDocument/2006/relationships/slide" Target="slides/slide73.xml" /><Relationship Id="rId8" Type="http://schemas.openxmlformats.org/officeDocument/2006/relationships/slideMaster" Target="slideMasters/slideMaster8.xml" /><Relationship Id="rId51" Type="http://schemas.openxmlformats.org/officeDocument/2006/relationships/slideMaster" Target="slideMasters/slideMaster51.xml" /><Relationship Id="rId72" Type="http://schemas.openxmlformats.org/officeDocument/2006/relationships/slideMaster" Target="slideMasters/slideMaster72.xml" /><Relationship Id="rId93" Type="http://schemas.openxmlformats.org/officeDocument/2006/relationships/slideMaster" Target="slideMasters/slideMaster93.xml" /><Relationship Id="rId98" Type="http://schemas.openxmlformats.org/officeDocument/2006/relationships/slide" Target="slides/slide3.xml" /><Relationship Id="rId121" Type="http://schemas.openxmlformats.org/officeDocument/2006/relationships/slide" Target="slides/slide26.xml" /><Relationship Id="rId142" Type="http://schemas.openxmlformats.org/officeDocument/2006/relationships/slide" Target="slides/slide47.xml" /><Relationship Id="rId163" Type="http://schemas.openxmlformats.org/officeDocument/2006/relationships/slide" Target="slides/slide68.xml" /><Relationship Id="rId184" Type="http://schemas.openxmlformats.org/officeDocument/2006/relationships/slide" Target="slides/slide89.xml" /><Relationship Id="rId189" Type="http://schemas.openxmlformats.org/officeDocument/2006/relationships/slide" Target="slides/slide94.xml" /><Relationship Id="rId219" Type="http://schemas.openxmlformats.org/officeDocument/2006/relationships/slide" Target="slides/slide124.xml" /><Relationship Id="rId3" Type="http://schemas.openxmlformats.org/officeDocument/2006/relationships/slideMaster" Target="slideMasters/slideMaster3.xml" /><Relationship Id="rId214" Type="http://schemas.openxmlformats.org/officeDocument/2006/relationships/slide" Target="slides/slide119.xml" /><Relationship Id="rId25" Type="http://schemas.openxmlformats.org/officeDocument/2006/relationships/slideMaster" Target="slideMasters/slideMaster25.xml" /><Relationship Id="rId46" Type="http://schemas.openxmlformats.org/officeDocument/2006/relationships/slideMaster" Target="slideMasters/slideMaster46.xml" /><Relationship Id="rId67" Type="http://schemas.openxmlformats.org/officeDocument/2006/relationships/slideMaster" Target="slideMasters/slideMaster67.xml" /><Relationship Id="rId116" Type="http://schemas.openxmlformats.org/officeDocument/2006/relationships/slide" Target="slides/slide21.xml" /><Relationship Id="rId137" Type="http://schemas.openxmlformats.org/officeDocument/2006/relationships/slide" Target="slides/slide42.xml" /><Relationship Id="rId158" Type="http://schemas.openxmlformats.org/officeDocument/2006/relationships/slide" Target="slides/slide63.xml" /><Relationship Id="rId20" Type="http://schemas.openxmlformats.org/officeDocument/2006/relationships/slideMaster" Target="slideMasters/slideMaster20.xml" /><Relationship Id="rId41" Type="http://schemas.openxmlformats.org/officeDocument/2006/relationships/slideMaster" Target="slideMasters/slideMaster41.xml" /><Relationship Id="rId62" Type="http://schemas.openxmlformats.org/officeDocument/2006/relationships/slideMaster" Target="slideMasters/slideMaster62.xml" /><Relationship Id="rId83" Type="http://schemas.openxmlformats.org/officeDocument/2006/relationships/slideMaster" Target="slideMasters/slideMaster83.xml" /><Relationship Id="rId88" Type="http://schemas.openxmlformats.org/officeDocument/2006/relationships/slideMaster" Target="slideMasters/slideMaster88.xml" /><Relationship Id="rId111" Type="http://schemas.openxmlformats.org/officeDocument/2006/relationships/slide" Target="slides/slide16.xml" /><Relationship Id="rId132" Type="http://schemas.openxmlformats.org/officeDocument/2006/relationships/slide" Target="slides/slide37.xml" /><Relationship Id="rId153" Type="http://schemas.openxmlformats.org/officeDocument/2006/relationships/slide" Target="slides/slide58.xml" /><Relationship Id="rId174" Type="http://schemas.openxmlformats.org/officeDocument/2006/relationships/slide" Target="slides/slide79.xml" /><Relationship Id="rId179" Type="http://schemas.openxmlformats.org/officeDocument/2006/relationships/slide" Target="slides/slide84.xml" /><Relationship Id="rId195" Type="http://schemas.openxmlformats.org/officeDocument/2006/relationships/slide" Target="slides/slide100.xml" /><Relationship Id="rId209" Type="http://schemas.openxmlformats.org/officeDocument/2006/relationships/slide" Target="slides/slide114.xml" /><Relationship Id="rId190" Type="http://schemas.openxmlformats.org/officeDocument/2006/relationships/slide" Target="slides/slide95.xml" /><Relationship Id="rId204" Type="http://schemas.openxmlformats.org/officeDocument/2006/relationships/slide" Target="slides/slide109.xml" /><Relationship Id="rId220" Type="http://schemas.openxmlformats.org/officeDocument/2006/relationships/notesMaster" Target="notesMasters/notesMaster1.xml" /><Relationship Id="rId225" Type="http://schemas.openxmlformats.org/officeDocument/2006/relationships/tableStyles" Target="tableStyles.xml" /><Relationship Id="rId15" Type="http://schemas.openxmlformats.org/officeDocument/2006/relationships/slideMaster" Target="slideMasters/slideMaster15.xml" /><Relationship Id="rId36" Type="http://schemas.openxmlformats.org/officeDocument/2006/relationships/slideMaster" Target="slideMasters/slideMaster36.xml" /><Relationship Id="rId57" Type="http://schemas.openxmlformats.org/officeDocument/2006/relationships/slideMaster" Target="slideMasters/slideMaster57.xml" /><Relationship Id="rId106" Type="http://schemas.openxmlformats.org/officeDocument/2006/relationships/slide" Target="slides/slide11.xml" /><Relationship Id="rId127" Type="http://schemas.openxmlformats.org/officeDocument/2006/relationships/slide" Target="slides/slide32.xml" /><Relationship Id="rId10" Type="http://schemas.openxmlformats.org/officeDocument/2006/relationships/slideMaster" Target="slideMasters/slideMaster10.xml" /><Relationship Id="rId31" Type="http://schemas.openxmlformats.org/officeDocument/2006/relationships/slideMaster" Target="slideMasters/slideMaster31.xml" /><Relationship Id="rId52" Type="http://schemas.openxmlformats.org/officeDocument/2006/relationships/slideMaster" Target="slideMasters/slideMaster52.xml" /><Relationship Id="rId73" Type="http://schemas.openxmlformats.org/officeDocument/2006/relationships/slideMaster" Target="slideMasters/slideMaster73.xml" /><Relationship Id="rId78" Type="http://schemas.openxmlformats.org/officeDocument/2006/relationships/slideMaster" Target="slideMasters/slideMaster78.xml" /><Relationship Id="rId94" Type="http://schemas.openxmlformats.org/officeDocument/2006/relationships/slideMaster" Target="slideMasters/slideMaster94.xml" /><Relationship Id="rId99" Type="http://schemas.openxmlformats.org/officeDocument/2006/relationships/slide" Target="slides/slide4.xml" /><Relationship Id="rId101" Type="http://schemas.openxmlformats.org/officeDocument/2006/relationships/slide" Target="slides/slide6.xml" /><Relationship Id="rId122" Type="http://schemas.openxmlformats.org/officeDocument/2006/relationships/slide" Target="slides/slide27.xml" /><Relationship Id="rId143" Type="http://schemas.openxmlformats.org/officeDocument/2006/relationships/slide" Target="slides/slide48.xml" /><Relationship Id="rId148" Type="http://schemas.openxmlformats.org/officeDocument/2006/relationships/slide" Target="slides/slide53.xml" /><Relationship Id="rId164" Type="http://schemas.openxmlformats.org/officeDocument/2006/relationships/slide" Target="slides/slide69.xml" /><Relationship Id="rId169" Type="http://schemas.openxmlformats.org/officeDocument/2006/relationships/slide" Target="slides/slide74.xml" /><Relationship Id="rId185" Type="http://schemas.openxmlformats.org/officeDocument/2006/relationships/slide" Target="slides/slide90.xml" /><Relationship Id="rId4" Type="http://schemas.openxmlformats.org/officeDocument/2006/relationships/slideMaster" Target="slideMasters/slideMaster4.xml" /><Relationship Id="rId9" Type="http://schemas.openxmlformats.org/officeDocument/2006/relationships/slideMaster" Target="slideMasters/slideMaster9.xml" /><Relationship Id="rId180" Type="http://schemas.openxmlformats.org/officeDocument/2006/relationships/slide" Target="slides/slide85.xml" /><Relationship Id="rId210" Type="http://schemas.openxmlformats.org/officeDocument/2006/relationships/slide" Target="slides/slide115.xml" /><Relationship Id="rId215" Type="http://schemas.openxmlformats.org/officeDocument/2006/relationships/slide" Target="slides/slide120.xml" /><Relationship Id="rId26" Type="http://schemas.openxmlformats.org/officeDocument/2006/relationships/slideMaster" Target="slideMasters/slideMaster26.xml" /><Relationship Id="rId47" Type="http://schemas.openxmlformats.org/officeDocument/2006/relationships/slideMaster" Target="slideMasters/slideMaster47.xml" /><Relationship Id="rId68" Type="http://schemas.openxmlformats.org/officeDocument/2006/relationships/slideMaster" Target="slideMasters/slideMaster68.xml" /><Relationship Id="rId89" Type="http://schemas.openxmlformats.org/officeDocument/2006/relationships/slideMaster" Target="slideMasters/slideMaster89.xml" /><Relationship Id="rId112" Type="http://schemas.openxmlformats.org/officeDocument/2006/relationships/slide" Target="slides/slide17.xml" /><Relationship Id="rId133" Type="http://schemas.openxmlformats.org/officeDocument/2006/relationships/slide" Target="slides/slide38.xml" /><Relationship Id="rId154" Type="http://schemas.openxmlformats.org/officeDocument/2006/relationships/slide" Target="slides/slide59.xml" /><Relationship Id="rId175" Type="http://schemas.openxmlformats.org/officeDocument/2006/relationships/slide" Target="slides/slide80.xml" /><Relationship Id="rId196" Type="http://schemas.openxmlformats.org/officeDocument/2006/relationships/slide" Target="slides/slide101.xml" /><Relationship Id="rId200" Type="http://schemas.openxmlformats.org/officeDocument/2006/relationships/slide" Target="slides/slide105.xml" /><Relationship Id="rId16" Type="http://schemas.openxmlformats.org/officeDocument/2006/relationships/slideMaster" Target="slideMasters/slideMaster16.xml" /><Relationship Id="rId221" Type="http://schemas.openxmlformats.org/officeDocument/2006/relationships/tags" Target="tags/tag1.xml" /><Relationship Id="rId37" Type="http://schemas.openxmlformats.org/officeDocument/2006/relationships/slideMaster" Target="slideMasters/slideMaster37.xml" /><Relationship Id="rId58" Type="http://schemas.openxmlformats.org/officeDocument/2006/relationships/slideMaster" Target="slideMasters/slideMaster58.xml" /><Relationship Id="rId79" Type="http://schemas.openxmlformats.org/officeDocument/2006/relationships/slideMaster" Target="slideMasters/slideMaster79.xml" /><Relationship Id="rId102" Type="http://schemas.openxmlformats.org/officeDocument/2006/relationships/slide" Target="slides/slide7.xml" /><Relationship Id="rId123" Type="http://schemas.openxmlformats.org/officeDocument/2006/relationships/slide" Target="slides/slide28.xml" /><Relationship Id="rId144" Type="http://schemas.openxmlformats.org/officeDocument/2006/relationships/slide" Target="slides/slide49.xml" /><Relationship Id="rId90" Type="http://schemas.openxmlformats.org/officeDocument/2006/relationships/slideMaster" Target="slideMasters/slideMaster90.xml" /><Relationship Id="rId165" Type="http://schemas.openxmlformats.org/officeDocument/2006/relationships/slide" Target="slides/slide70.xml" /><Relationship Id="rId186" Type="http://schemas.openxmlformats.org/officeDocument/2006/relationships/slide" Target="slides/slide9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6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6ED7D7-852F-466C-BED1-04DA00F5A7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D9082-9F83-4905-8616-1A68813AB4E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248CA28-2637-4534-84B5-7E05F61F5AC9}" type="datetimeFigureOut">
              <a:rPr lang="en-IN"/>
              <a:pPr>
                <a:defRPr/>
              </a:pPr>
              <a:t>31-12-2021</a:t>
            </a:fld>
            <a:endParaRPr lang="en-IN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6755F68-C44A-46BA-BE21-D08337F54A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IN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C2F3B1E-CA44-4E78-80F2-F3EA90F686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IN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86137D-0C25-46AD-8C33-BDD81679E3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04CD25-7FE9-44EA-8F26-254E2DB191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56B7640E-3F79-40A2-BF20-FB394BAE034C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Slide Image Placeholder 1">
            <a:extLst>
              <a:ext uri="{FF2B5EF4-FFF2-40B4-BE49-F238E27FC236}">
                <a16:creationId xmlns:a16="http://schemas.microsoft.com/office/drawing/2014/main" id="{774DCBF5-09DC-4EF4-9B45-300C0FAE13C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6419" name="Notes Placeholder 2">
            <a:extLst>
              <a:ext uri="{FF2B5EF4-FFF2-40B4-BE49-F238E27FC236}">
                <a16:creationId xmlns:a16="http://schemas.microsoft.com/office/drawing/2014/main" id="{A028AE62-E839-45AB-84E9-B1BDD4F9E59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IN" altLang="en-US"/>
          </a:p>
        </p:txBody>
      </p:sp>
      <p:sp>
        <p:nvSpPr>
          <p:cNvPr id="316420" name="Slide Number Placeholder 3">
            <a:extLst>
              <a:ext uri="{FF2B5EF4-FFF2-40B4-BE49-F238E27FC236}">
                <a16:creationId xmlns:a16="http://schemas.microsoft.com/office/drawing/2014/main" id="{9EB633AF-4F19-4927-948C-EA816AB8F0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DCAC0FD-5890-4101-9204-513C6F47880C}" type="slidenum">
              <a:rPr lang="en-IN" altLang="en-US">
                <a:solidFill>
                  <a:srgbClr val="000000"/>
                </a:solidFill>
              </a:rPr>
              <a:pPr/>
              <a:t>107</a:t>
            </a:fld>
            <a:endParaRPr lang="en-I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 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 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 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 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 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 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 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 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 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 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 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 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 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 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 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 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 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 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 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 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 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 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 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 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 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 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 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 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 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 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 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 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 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 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 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 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 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 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 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 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 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 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 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 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 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 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 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 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 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 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 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 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 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 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 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 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 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 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 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 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 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 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 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 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 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 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 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 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 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 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 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 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 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 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53134E-183F-4070-9038-5DA686C47B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83E43B-2214-4F29-B4A4-B5AB1F56E017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4BF1E-957A-4AB1-BB23-60527A8FE0E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99370-96C0-4F04-8A79-79EA9C025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F749D68-B957-456B-B622-DC6532C308F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1337640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</p:spPr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04B8E-4448-4C4E-9A8E-61C103B9A2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116A54-A2E8-4527-9DB8-33EC7A1CE2EA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AF7D1-5482-436F-B66C-C59DA71C56D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2F768-183A-4A03-9F4D-7C5FF21E0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8237ED8-871A-476C-ABE4-5DD8886208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6798449"/>
      </p:ext>
    </p:extLst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160C7-B298-4143-A2CC-18D596A80BC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60C95F-A7C0-40A3-9685-3844F13D9895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F40D9-283F-4B1A-8369-1A7ED6C3EFE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5DEA3-0475-4066-A6FE-7C042D700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BFB19CF-CFC3-484B-8855-C7EAC2D18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0110067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F7242-9D3D-4F30-B899-9BAAC9A308D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371EB1-8368-41C4-AB74-E0D792E59107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AFC43-BA95-4BBE-B9A2-D93E47633BE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CAFF4-BE17-43C9-946E-1271EC923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7337D20-3573-4FE6-AA5C-7BB98C2BB2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1010317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ADDEB-444C-45C2-9A9A-463BF62633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287CC2-2A1C-4ED7-AB45-BC1FAF3E5802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9B394-65E7-475E-837D-F73DC33F71B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81FE2-CBDD-41A2-B9DF-AD88F1899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154F981-20B4-431E-8272-B14019EF98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7213283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53536-A587-4C41-B555-B4CF960C470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EC3933-E266-43AC-83B0-BB2F2BAC2FC0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1DE8C-82A3-4176-B347-9AE1D831CE7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D15BF4-81F7-4572-90FF-C89A638E8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BCC61A6-B29E-4AE8-B452-B5F4EC0748E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8819925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C4E50-5E39-4395-B81D-F71A6487696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AB9B4-7B65-4EC0-9844-E0BD989005D6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E72EB-288F-4F2D-8F4F-6015CD918F4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6AB8E-34C6-45EC-A7F8-C5BE45A4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6501499-A522-4985-AB6C-097D6810F59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5879147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D905C-063D-4341-B89C-E4678EEC570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F373EC-7BA3-4203-A080-5AAD5981FA8D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55095-B3B5-4D73-BEAE-8A412F310D6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311A3-1095-4553-948E-2914B13F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D4C7928-4C15-4B9F-852B-25658158F8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771011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8E679-AF3B-4D8D-B9D8-34D63B7E9F2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DD2D3A-2F69-4E02-949C-1284499293F2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A678F-F855-4AC3-8446-359373E342C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A3B7C-48F4-4A14-9F92-06769EB1F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3B1741F-7577-49B4-8C19-7CA2894BC4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005635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C799-B2A8-42D9-8F88-341F25DEF2B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C51650-61CB-4069-8FE4-304B6CCD337A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6315B-6C0B-4A75-A925-90F3E86CC6B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0BE1A-201E-4B37-B48F-FD7A1B8A4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90C7FC5-D818-42E0-829D-4DB4FC350BC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17677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97098-EA30-4A96-B7D9-469A7504236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16A70E-2169-47DE-B56D-95C47284DEC8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56754-7F0A-4DE1-9A66-4DB9EAE48E9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E7A45-0B5D-4CF9-A6FB-84119B2F2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51AD054-CFF8-442C-8E57-210AF041C09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545736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1D78E-2EAF-4780-B0C8-27FD82EAEF5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3FCEB5-C4FF-412E-A6C5-D3DF8FACFF9B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21CA3-C19F-4E93-83B4-FBF0871FEF6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BF8FC-3E49-42B6-A8EC-F36A5958A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3EBAA0C-8B81-483E-9DBB-E6E6933F94E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6634666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7450E-158D-499D-87B2-72E77634301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5F028D-D9FB-48D5-B75B-379529394B0F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CC66F-C99F-49D2-BD46-05F66E9143D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D5509-A460-4392-9672-6BF0F51A5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511C9F4-9B34-48BF-B4F6-076FB89E0BC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1201065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44D9E-F6AA-49FA-AF7B-DA3D3D61A06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45E65-A95F-455C-A910-0973CC1D4563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7CDC7-E694-43E6-B818-AC6CEC33AA9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CBC-50C1-44A8-95CA-074A348DB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806AC42-6F87-42E7-9F51-18936B584F3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9188507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2AE3B-A740-4609-9BB4-7950ADD80D3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CA411F-7CF3-40B1-BA46-929670F417A2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AD09A-F4D7-4196-AB4D-2DDB0E95C10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7068A-5231-4EE9-A1C9-19BD7071A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33ECA10-5F36-46B0-99F8-CA236353E0C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0794286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38C19-6609-49DD-896C-FB1F1D3A516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88F64D-7E40-43A0-A213-99DEB8999406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81777-A8F6-467D-92B3-09208649C3E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97A7F-FA47-4D3F-B757-CBE94FD8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4C9590A-4AEB-4DED-8C35-07C0AF27FE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0771322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67953-7BF0-4B64-BEF0-1D61E5F11A9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FBEF19-6125-4286-9C12-407E106AECEE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73AAB-CE4C-4DD0-B88F-4CB88DE1496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14FB7-90D7-4FFE-891D-396B89C96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C3C1B68-FA88-44D7-A4D6-0EB126FC55D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285987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1E6EC-5F8D-476C-A661-92B63358742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4046C7-CDF1-4426-8D0E-01E691452809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62EEE-A430-409C-A81A-DAFBC70AC1F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86113-72D6-4E4D-A247-06278482F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E0F145D-EFED-47F5-9AAA-6D6996A51E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899488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2C579-A934-4523-A8C4-16FCB4BE3B0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B047C6-30AC-4F51-828A-8F324B8B52C0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F06AF-F4D8-4ED5-AD88-0BC522524F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EB01F-151F-4EC5-9A29-105ED9FFA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4B0B921-F0C2-4A80-9403-F867D41A7D9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9215883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1BAD2-2413-40F0-AF1C-C6AA2C7441E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79347F-3327-4543-92B6-C2A816B28B61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12BA0-02E7-4E47-80F4-5F3F6068C3D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EFD39-6B27-4EB0-876C-DED557B38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3A3DA05-2E1F-41BE-BF41-12366B0415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46185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3B7A9-4366-4568-8CA2-8B8EDC79885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78D755-57D7-4217-9531-F43142CE8863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0920A-DA42-401E-8185-17FF59ACC96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88688-0107-4559-92A1-EA3C2EFF6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FC69809-48CF-40A2-9E5A-0C12E31CE5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835761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A4924-14CC-4331-967A-453B016BFDE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4FEAF-34B8-4FF3-983F-0A8D09C3DA0F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D80EF-C903-4E21-A35F-30284FAB52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84BFF-3B42-4919-8904-16321ED8E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B46B12D-5422-4A21-8B7C-7455CB5BB0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7909631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1A760-6633-4CC2-A5E4-E9132AB9C3A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28A2C4-09B5-4BB4-8324-DAB61E84294C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806D5-3B7B-48CC-877E-06FCDB0CA00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4BF20-EE16-4601-A70D-EAC81791D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FC973DA-093C-4B6F-902A-873684ACBB4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389453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CEEDF-2FDE-4D0D-84B3-C2F4990CEB8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7C0515-0612-4E29-84EA-8E67D5FC9216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F021F-9C82-4F58-9A3B-81F8C1173EA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7AA76-B5E4-4754-A248-71EBDB925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9DB0B69-69BB-4E37-A97D-823B76D1F7D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5087942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BF4F8-65D1-46F8-897E-4CE1604ECDC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CD549C-40E5-4DA1-BA7F-632FE2494A53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8D4A4-D8AE-4C9B-BD3B-1E36C06F5C3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0FA13-13C4-46C6-B20A-8685FB866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8B91684-4EF5-4F1B-B56E-67CF2F33C02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24619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0023EF-896D-42C8-A934-8233FCBE9B0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FFB4B4-FDE9-4B11-B6ED-A26526A13F05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C181D-DB05-4211-95EA-A9294424729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0BF6A-94FE-408D-8437-E664222E0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42AFAC8-AD35-446E-BB12-884BB33A3E6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4449518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FB103-018D-43B7-A767-D65A1301BA3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0D3771-7427-4736-B0DC-01BF8E337F81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340710-B893-4387-B624-9D61B92994C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5CE46-D6D3-4B90-8D20-17B10434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E344348-3B1F-48DE-B54F-D2C30072E68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5759126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2A02E-14EE-4A20-AB48-CA00DA63F31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609A7E-A36A-41C3-8D27-C888B8A16971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E3B55-E84D-480A-B04C-B2A265787F1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1068BA-F2CB-40F6-95E5-49A45A395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AAE4B1F-1E6C-4E1D-94F2-1A458C33393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621573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2AF35-A755-46BB-B40C-B4477FCE73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84EDBE-0FCD-4B1C-A526-52447880ED85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991D5-E91A-4886-A69B-73232DA943E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E29CE-B2DF-43D9-A0AA-1559FB784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DA2A36D-B481-47ED-B988-635A81FD31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9765338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525FB-EFBA-4FF3-A20A-0B561D19BC4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C33E23-BE3D-446F-9814-20BEB9F52700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AF6B07-FFBD-4818-8F80-2C2FE33559A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85BEF-DCA1-40CF-B571-314AF8B6F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13559C7-5EF1-4FF1-B7DD-A5CAC32DD62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0595463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63506-75E8-425E-95F4-4B155E4093B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293131-0509-4986-B335-EB0D5550594C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8156C-E4A5-4E6E-87A4-10DBABD21E8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B9433-559A-42F9-B416-03C40A803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5E0D0AB-34AB-487F-993F-933C9171296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0839916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22934-F3C4-41ED-BA8E-4E320A8E38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896248-F99C-44F2-A8D5-3841F07CEDF3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9EC1A-F18B-4FEF-9346-E49C13E2BE9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5C4D6-B69B-4471-B2B8-468D85399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A7F1E46-32D9-4675-A07F-6BAB367320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968127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D927E-9516-465B-BECD-FFEE84D6D6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62971D-2566-425F-96D8-7E77ABC42970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158DF-0021-4616-94D9-8D287306E47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72C61-6FD5-4260-95F1-379FE0ECF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AE6042E-ACBE-462F-B722-E53817C4F7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3448017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E3EEB-46F9-4743-B3D1-CA4D93DD13B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D27E6E-BAFC-4DA4-B6E0-F47B60003B09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4AB6F-BA3F-4591-9F5D-4F6FFC64993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9EF85-60A5-4F3F-923E-60D53DBAF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F6B5600-547B-4B9E-8E63-007F0E3CBF2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7923432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6518D-42AC-4135-9A31-6DFEECF2EF0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A0651F-1EEB-4767-B948-E92C2ECD0A4B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02A1B-E200-4A40-8C0A-4E88FC6EE82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FA7F7-5ACD-4FE5-BA02-39B4A4F45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7291A35-108A-4D2D-983D-29B61CEBAF6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6158795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D9834-2C46-46E0-B843-F6663F5B971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1FAE5A-508A-4339-8152-515E37C3892E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1D787-28E9-47FA-A066-E4F7B8C66AD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0993A-7205-497B-8AE9-D39EDC16B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5B92175-0D21-4779-8957-F7DFB7B5BC5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7083121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102FC-6835-4E0E-9E3C-B34027BE169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4D805-690F-4B22-BF54-D0D1AE405976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6AA96-978B-48B3-8E90-DDDE01D371B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BCD609-2A26-4489-B82C-D32F75822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C68C4A5-E598-4F57-840E-7B7F089D017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586685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D3D25-AB2E-4C3C-8B0A-F0761D6FC2D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6C6C2B-C516-4928-8245-2ED86A06C442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7B73F-6F29-4C0E-8701-9CE3F9B507A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6B443-AC97-417C-99A4-9486DA49B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21A2F1C-8804-4EE1-A165-03DA003811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1224728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95AE8-BF0C-4663-86C5-88B5CDAEFE8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05D844-4113-4EF8-8E28-423A0C34C413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FA37AA-169C-4CA5-8AB9-DCE00CC465B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3261B-1491-4C5C-8B88-DD4296488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2F08697-51B6-440F-8F6E-639C33E0CB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003482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2FE91CD-56F0-4C06-8E9A-866671DCCB7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F8460-857E-4ED8-8C29-72E897D121DA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2617888-0ABD-4906-A155-6DF0FD78277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6C13070-C15E-4B6B-B975-7E1EF020E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39E1170-B7AA-4887-88C0-A88C0514EA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4174533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11CEE-DABF-431B-9C23-523901C82AE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8AC92B-D46B-4D75-B278-9BBAC7D7BC94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A6C25-0BE1-4547-AEA0-FF69761C327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0B8E8-89AC-4AFE-A5A3-D142EDBA7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C52E132-35E1-4BC1-9DD8-E9B0653D0F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0605556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71087-7DE8-4CBC-B638-68EDD783FBC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EC5584-1D96-4396-9496-90C9062EAF77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D43FF-F463-4D0C-A09C-0F285E8E3B2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843DC-F6EE-46D5-80B6-3963CC037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FF5E6CD-A569-4968-89FD-E30D0DCD3DC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4558409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D470F-6E58-407F-90EF-F9B325E5582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55C4D9-F48A-4DC2-9BB4-1362AF9054EB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79B7B-7313-4D38-90A1-5FEA6412159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E0E00-F49A-4183-9746-DF90EF00B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25BB5EE-BA54-46C6-A773-7D47CB5A27D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227102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DBB48-958B-4E44-B3E2-2AB34AE45E6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3BC12F-AB58-4BAE-97BC-336ACA0B0506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3D583-B888-4E4F-A0B8-23E29B58BDA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AE505-54B7-47D3-9145-F86DCED8A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6128C18-4AB3-457D-9F6A-4324DED9C5F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099661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51D1E-275E-4BAA-8A4F-B3990E31176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1BA386-8866-4D57-A1CE-BEF660F059A7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9375E-8E1A-4453-BCCD-823649461F5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26C55-CCE6-460A-9066-B3CEFF37C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35DFF26-81D8-499F-9638-20CC3FF46B2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5455278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F37DB-4B1A-40BD-9E81-18563ED017A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E182FD-911A-474A-90E6-B5089527B856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FDA6B-F6AA-43D4-89EE-0D9CB685CF1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9B851-E1EA-45CA-A298-677FE8904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6CEF340-57CC-4E16-A106-3934BE32F19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1285637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0C805-60B5-440B-A148-D2C2E47B7A4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64A251-12C0-469C-BE63-252F14E6637D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F0E6E-999E-4612-92AE-454C23614D4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FAFC6-2373-4C58-8E8A-54E535367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B4DFA5E-2D15-465F-A436-B37C4EF5B12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9146401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4243E-537F-4878-AE5D-2EA499F4B30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F83F64-62A5-4D02-ADAE-4745D82075A0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AEC82-FCF3-4DFC-BB2E-F231BE45945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3FAE9-D316-403D-A43A-54DF8892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9058D5F-99DB-461A-8659-A36550569CB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289278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B80C1-9D50-42D2-9030-5E9785D730D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8E2576-DC3F-427A-9C7A-695200EF038F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4EB81-DDF2-4278-9176-0C0CC92BA6F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B403C-0DCB-48E4-8A6B-D22BAFC89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A2237A5-143F-4AFB-9607-3D2FB647E5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809085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36635-5B7A-4855-B236-F7FCF7AD77A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EFBD64-637F-4F8A-B06D-FFE3A24CAB28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2B305-EDC4-455C-9A2C-9950CCDC346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D9083-5D16-4641-ABBE-CBE6FF727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D8EF045-C0B4-4198-AE0C-BFA03F8FADA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687745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864C5DF-DD75-4028-A945-16260878F8D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D91A69-B3AE-4DB8-BEC2-2BC3065A8248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EBA71F8-A48D-49BB-8082-9075B7181F8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55D60D5-5224-4EE7-97F0-B2BF29AC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314645B-E751-4700-9F49-35BB90A899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0293952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DD2BB-7D53-4412-99A2-2CA6C7EF917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881FAA-0957-4F22-B503-B262AAADBDD1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FC37D-CE94-4B4E-8225-625007DC73C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1E4AC-12ED-4A24-8C56-0BE05B85B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8FE58E9-CB8B-4149-8BA8-EC0FC4B4C42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6138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C199E-38FE-42A4-A7BD-A7614432F46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DE0B32-DEF2-41AD-90C6-847ABD5464D2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B1532-4E3E-4042-8ADC-974125840AF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0CC23-1D23-495D-889A-7E73E5E66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CB63985-B486-4E87-AF61-9CA51C65854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3721314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6EC92-63E3-460E-9C88-595A07FDFA4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DE623A-5548-4424-9B72-6DD75C966382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ECB771-B6B1-4E57-AF54-0A3D9F50402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27D3F-CAFF-4E41-93BB-DBFCF4B17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0955F63-A038-4513-9429-9539E94B839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5256193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D85B7-8758-4DE1-8D05-0D25AE6DB45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2FBB08-A8DA-40A6-B2D5-A01ED7307F73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FD766-E57B-41E1-AAFB-EFB8EF25014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5A18D-70DE-4FFD-A88E-C2BC616B6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8FB9272-5B26-4F20-8CD5-3FA9477326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9232919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C9C97-B49F-4583-8E1A-A9CD6E8375D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94ED24-1F22-4392-B9CD-D82C44105DA2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71C79-D16F-4A68-80CF-5B0FC125B65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15C81-79A8-46D2-923A-A4E9CC1C1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6DF3BC6-7635-43D4-AD66-1EB99C7E12F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6948545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06F7D6-CD08-4CEA-B9B4-5F276B3EDAB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291A36-C30F-406C-809D-75D26039BE1B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3F466-7748-414D-A866-FAFEC28FF6F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F3A18-5191-4FD6-8C30-F0BF945A4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AA26582-A952-462A-838A-332AE6B3163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7566695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8DDF1-C3E1-4A89-80A9-3604534CF5A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F0E30E-4356-44EA-92CD-402F1EB15D42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35D76-C8B3-4080-8F45-5E813D00CFC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D9A24-FC91-495A-AA9A-CB450D1CF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1F73852-79C5-4639-B118-D1CCFA8D3D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9409131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1125C-4919-4DA6-A391-8F7C2423CE2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BC06C8-EF32-49C7-A588-EEDE099842A4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9A9D6-EB8F-4A8D-A906-84698A67518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395DA-182B-4B81-AA95-57BA55912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8759421-2E30-4A67-9C43-49DB4DDB3DB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4012694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659C10-5099-4520-8741-C7059BD602A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4AAF52-A269-4407-9FCD-256C50349709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BAB0D-A857-4320-B3E5-B313A8F42E9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26BE2-1183-4292-A46E-974768066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F261197-275F-4DD8-AD9C-35A37A0FF80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1455644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5A297-702E-4E9E-881B-720CBF050C0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92ECD6-D9BD-4CA5-9E21-F73CA6E08B62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E0CF1-35D4-4881-B525-29127F15622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BD734-DAB8-473D-ABB8-6BF5C88E8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AA7B312-9F8E-4540-B38D-7288922C314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026146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5F097C4-4A95-4A0E-860D-086778371CC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CC8B50-6F66-4AD6-A6C7-CA23E5620311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55B9073-4A52-45C1-B1FA-B3328F0B076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4B7C3B3-D942-4D1C-8EB8-D3F9F4A0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8E02874-A7FB-4723-857A-B1F8EE26274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3106765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8104CC-E4C2-4D3A-A0DD-5C50C9DE94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C6C939-0C53-4E12-A515-52A8EB6C5B59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109E6-5B44-4F54-AED1-85094F96454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388A4-3BF3-4B33-9D02-4DA5F10F9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351017E-C688-4887-BDF1-FDDF3ADD6D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5876029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0E5A9-578F-4532-96F0-1DB6D5015BC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302F88-916A-4566-A23B-6F901A1D0484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B6526-30AB-46D4-AEEE-2151B50432A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51A68-ED15-47E2-82E4-7ACCF5E43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85F402D-BE56-4474-B83E-EE29A5D34DE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7825716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E1D04-DF01-49BA-AD14-2FC65BB50E0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0D517B-68A8-4099-BE8D-62DA9D5A547E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DCBEB-90EE-48C1-BFFE-46AC6836DA9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5149F-A7FB-4202-B1C9-931723D5F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EC67A1F-9145-40A1-9190-B02A0CA357F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5893412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BC9E6-0C26-4FA1-AF46-36E4DB69A1B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E5F7A4-14F4-4A6F-ACA7-BB9CC4B56156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DCABED-D81A-4447-9617-8B9D419AD43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E133B-B4C6-48AC-8F43-A42F26ED4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A0FB385-6014-4CA6-B38D-9C1439F444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8895722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CBC96-6C88-4CCA-AA0D-4DF4EDD8F46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81B8FD-8A0F-4ACA-83B5-DB5645FB6040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CBDF0-2516-4254-AD08-AFEFA7E4617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0680D-4249-493B-8BF0-4BA869C19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709F426-C294-4692-BE59-E212C7BB33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4942194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C7A4C-43DB-406A-B32C-E8379FDE9A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1EA7CF-72E6-4B74-A0A5-EAB1387C113E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A43FB-6BFB-4B43-8212-047F6239F0C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A1722-682D-4BB6-B06B-CC74A99AA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E39ACE8-7E01-4864-B927-67E78BC9245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7880260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B0B06-FB04-4A1A-AA54-6CE89279A7A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893A58-CBEA-4873-BA95-AECA6383BB88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7BCD3-DE54-4143-BB83-CB7446F7087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2DAF1-69BD-41F2-BFB4-724236009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D2EE5F2-2EA7-4E11-BEB2-2455DF8D0B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131046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A9F39-8F3D-4343-8F4C-61C9F2F63A2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B9A659-F698-486D-AFA1-2CA88F68EE44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4B35D-59C9-4298-94BC-C974B8724F3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1FF11-F1FA-41CC-8EA7-C90A93FCA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3A86BE2-D5F3-4EA2-9639-7BE17AA16D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7476850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7F2E2-9ED9-4166-AE67-EEB92D73477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D8BD84-1970-49B6-8648-E406EA807D3D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75BA1-7CE1-41ED-90D7-64236A02FF7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CDB7B-4B59-4640-8601-35719BFC0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3345D45-A8F9-4711-AABE-8660881D959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3683272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829A2-94C9-411B-9A2C-135EA4B370B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5B74BD-133E-43E3-AE1C-A2E09A13D34E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71EE9-1BAF-4861-AC98-A536C0CD1A7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652BF-EA71-41F1-98AF-E572F8423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3E9C49C-C337-4ABC-8CED-F03A316666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054500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115AE126-E93C-4D6A-A207-997C738A1C5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C00F31-BC81-499C-B2E2-70A729F35E8B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075231E-62E7-4ADB-B3A5-0346222FBDD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C4F0453-2D79-4897-A921-1278878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F72AEB0-5BB6-41B7-B004-50BC7377397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0841943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EE52E-51DC-4B56-A93A-F907B12FF67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40A5E7-4535-48B0-90CE-0A653E5EDE5E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8558B-DBE5-4AA7-8E86-9E5766601E7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8F9135-D315-467F-AA9B-50612D08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25C3AF0-FD9A-4683-8F49-8B5DEB86D13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7560133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1EAC1-211E-4A44-B840-129CF0777BD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E52B60-9EBE-4412-8678-7152D9109326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DDD99-356E-4687-A803-A846862CD1A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92622-E01B-4529-B4B4-CFF235AF6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E7AFE66-1B19-4F2F-A381-246848144E6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2352396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095F4-FA5B-4468-9D85-CCFBA44C89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67C465-19C9-4F3D-873A-52BAA7A06598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6A89B-9C27-4D9A-B7A7-C86ECDC9E5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3900D-5B9F-4F68-B88F-F7511B68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6A54F47-B469-4297-860D-516CA47270D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7864903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6FCD7-9E48-4C99-8FC0-BC5A368112A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9F6AAA-6963-4AE1-9316-21478B5970FE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57C3D-3188-49C9-9F1A-D7D27FC2AA8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48B43-4521-46D7-ABE8-287F19CCA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F531A62-C771-40A7-91EE-48D744750E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7052805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83E38-3495-4323-AFE3-4C1B151AB86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8F3A3E-DE42-4D20-99B7-A5E35EE7ED62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74982-8626-40AE-A22C-9A2E37DE7E4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DC2AB-6703-4535-BDC2-C59652FF4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005D722-E371-4D2E-8611-68F82859364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8272544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3D8C4-CE2F-4F9A-82E6-8A57EAF93B0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10A0E3-60E2-4CCB-A082-7786F3AB0F8C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61D19-BA89-4584-BB00-EF96B673A26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FC2F2B-4E83-4162-9D99-FBCC95A52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139A7DB-6E69-499A-B3A3-D0E87047CD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4605336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26DFA-C4E3-4740-9F7F-5D4BA7ADB45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831B8E-DA40-4BF9-A2EC-E2EA40E63C7B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4B72F-221B-413A-81F9-D48D6BD3655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7178D5-6CDA-412E-ADF3-268C0EA0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A0D2C14-8157-4D37-9E6A-43FFFA1280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368599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81BD5-25B0-4AA9-A6D2-F6717E88752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BB6FAB-2811-4531-AEE0-FDF3ACBE3208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1F86B-F2B7-4E90-A627-9C744EF109D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6EA19-32B0-44AE-9EA0-7EB999E9E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05BD4F6-59DE-4AAE-8936-0D00E79108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712166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7270B-70C0-4D94-907C-F7E433B1448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7FB5A9-09DB-4600-B66E-2CF861EDA464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C7BE5-E989-4E84-A913-9379B4D8CD3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BA85E-ABAB-4F47-A50C-6EBAAC6F4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48353A5-7283-4D38-A1CC-4EF5F3E8FC6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5583739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98BED1-0916-4A9A-9A3B-F247A4036F5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413DC5-7A28-4914-A23C-36CAD415026B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453410-CC46-4166-A93F-DB0131E774B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85C26-037A-4D14-85FC-2AC0F41CB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8392ED8-3C97-40E9-B28D-B0EAEC8F81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136291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7218E64-7F60-4889-8CF4-73EA2A3C014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C57E04-7B45-4F9E-9930-AA02C0E55D45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369D020-7838-44C9-BF03-5FE47F22AAD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59F71FB-EA46-4072-A76D-52576AAF8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F1C394F-09EC-47D6-8C8C-3D1D3D39112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103032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35969-5B18-42C4-9D27-C4991388FD9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C406C4-467C-49F5-BEDB-8DC4C27EAB6E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DA120-322C-4994-899C-08DD5DF0E9A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9C4BB-851F-4555-A032-E5CEA33D9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E03693C-CEA5-412E-B3B4-134A5519C60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2430346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07723-6764-4AF4-89DF-7FFB6D12D9A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C16906-0372-4CD2-B5F7-77E23742C4BB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408EE-C000-40FF-87B8-888BE08AEA4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6022F-7C3E-4990-B46C-D98C1F0A9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7E114E8-F99B-478C-8854-3E8015702A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0020047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79D90-B072-45A0-A6ED-223EEBE15A7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E59404-0B08-4A4C-96F3-428CB5A2C30C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9A998-C1A1-4366-8D8C-9B6B7C6B611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1543B-A8C3-469E-86B4-922E065A9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5733D1C-E08C-49B3-9A0D-2AA1A41B7A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6744927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36B6A-3462-4688-B09A-4C9836D94B7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DD28EC-BEBF-46D4-970D-99F4CA8833A3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449DA-FF3E-4FA1-A0E0-1AB5A556C33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28470-183B-41DC-9775-404B5A933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9327131-76AE-4C88-B619-6B3CE0DBBC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3611759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0A8FF-85AE-419C-BB87-36B8BA27D26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17D0F6-834F-4382-B247-2F29F9B03A80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758F6-C740-4C9E-B490-0CE46C3DEE2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4E779-4400-4D56-AFF5-6DF059FE2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B0F0237-2B43-467A-B296-7ACF2B54E9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814728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17C22-5E84-4D4C-8F4E-C7B1175B0D4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CD0890-856A-40F5-9AC2-3A4642ED2DB9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CCB31-B719-4ABA-B8D7-B7A8751F89B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DD52D-64B7-4C03-9C13-688FDE158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9200047-13B1-4B99-ACED-DBAE3921E5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5842898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CB10A-3D32-4633-BDA0-796AB39B8A1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8B8591-BDCC-4BB0-8A44-B205669709B1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6F6D3B-F40C-452B-AC52-A5F2CC362D7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094D3-58D6-4C09-93DD-9EA798E17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A441C7F-26E5-43BB-B687-9FAA958081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3420060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C347D-66F7-4301-8862-8C37A4F59BE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D3E8B4-8E54-4202-989D-657B6D40A05E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64D18-A941-4C35-ACA1-A598C7749C3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AEF0B-CE5F-4C80-9591-696D5516A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02356E0-2705-488D-9C55-DAD32D03FB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2629501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121D9-6A15-4B7C-89E4-0E9BDE7912D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31C742-9EE2-473E-921D-9583AF3A5808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3E96C-0B18-47B1-9009-D3600E7A9BE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D4471-30E6-4FA2-8A50-1313ADC6F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3157B19-8AC8-4A94-9426-474486BBC19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8520918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E5E58-1618-49ED-88FE-0445C6E737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A08613-2480-455C-8FE0-1ADEF28DCB82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7D0E3-383E-45B9-89B1-BBCEDB53620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892FE-E708-4275-9804-EAE20C4DD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C8CD11D-9E9E-4480-B30B-54D29DB3AAE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061457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33EB4B2-4E4D-404E-BA61-AF62F354F58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8191A9-DD3C-4364-B166-3B30B14064AA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235279-1A5B-4415-A8B7-A46CD596228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EA6D29D-D8EB-49DF-9008-F2B2DA958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1BD9456-A274-4B80-96A1-8780ADDB21B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1829285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F96AA-731B-4AF7-AFED-90434220C89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D17213-7238-4624-936D-583DE28DBD20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F4EC8-5287-4DDA-A226-8D9C161D464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ADBD4-C190-4533-AF51-3678D2285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61C0C1E-4787-417C-A3C8-F09D80EAFC6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0272410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8C757-85A3-491D-93D2-FB73A947FF1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2430E-804F-4553-8DF1-39353E2C0890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9C3C5-C6E7-4109-8500-C5421CD7BBC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378E0-CA52-4FD6-9DA4-DA9760C12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CD1BCC2-50DC-489A-881B-EB3D42F8DA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6029813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B95CE-6F57-4825-A615-1E9B8405CED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774FD4-822C-4BB8-8ACA-86D243B3B5BD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B4555-264E-433C-9A31-62460F12795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62CBB-93D9-40A4-9167-38AF29FCA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4F0E3A2-CA97-496C-B85A-F15FE0A4E11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0598024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FF0D0-942A-4C54-9441-D3215823E92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33AFDA-2B20-4899-BF75-2F6008B03878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B96E0-1AB5-4C9F-ADBA-DFA7DFCCA89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2AC1A-E56A-4337-8D84-3AD512BC5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3F43C9D-772B-40A4-9CA1-8EFB7243988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3497242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42B24-5722-4A4C-AA85-C93150E96DF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FFB839-4911-43D1-93D9-56D82FB1D240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5DA1A-A6DF-49A0-8BF2-0CB305821FC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F898D-ECBB-43DF-B0C5-56E1C82EC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123BC19-A28E-475E-A5B4-DFC5BB2FEA2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195656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EB171-A117-4B36-9BE1-2295F82C2DD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6B0811-E0C2-41B7-9DC0-2C0ED7FCD253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01331-C398-4E18-B4F7-E960150D3BC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D1E15-61EF-45FD-B0BB-AB975F859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5BF593B-9F28-44B3-9EB0-F82FCF98E2B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0894125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DE43F-C19B-4432-B5BD-8989A4253E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D74137-AE61-4B5B-B23A-39206D14A5E2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0002E-DF69-4D1F-AD59-F53259119DF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A4037-7DB0-4F75-91F0-E50A2C36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31C66E0-2927-4ADE-8A4F-356907DEA96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3866379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D9B7C-286C-476D-AEDC-252A7C19ED2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988B82-9C10-4E29-87D8-901006E07D86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F79E60-F6B4-4912-859B-930CC6A5BAE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9CC20-B4F6-4BAE-B6EB-E04D56F39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BEC6185-8DED-4616-82C8-B74B044334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6228522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C0873-3280-48C4-85F5-CC16EC387DD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732BB6-2AAE-4580-804B-1CB8327E9165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187441-8820-4C01-994B-9C2E8A2CB7F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CB609-8AAB-4715-9257-21A38501A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EF0797D-2A38-4284-AC62-6DED920F3B2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3263813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33A16-1FB3-43D5-9358-1AE7BD96C75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E5CE91-FD3B-459C-8E28-3348E0F1E7F1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F74C8-C0C0-418A-BDD3-0F9A24855CF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B5DB8-E686-4D80-8CD7-5A24CEA84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4EF9C22-A7DD-4F86-93F8-F16CD1CBE61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482193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 /><Relationship Id="rId1" Type="http://schemas.openxmlformats.org/officeDocument/2006/relationships/slideLayout" Target="../slideLayouts/slideLayout20.xml" 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 /><Relationship Id="rId1" Type="http://schemas.openxmlformats.org/officeDocument/2006/relationships/slideLayout" Target="../slideLayouts/slideLayout21.xml" 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 /><Relationship Id="rId1" Type="http://schemas.openxmlformats.org/officeDocument/2006/relationships/slideLayout" Target="../slideLayouts/slideLayout22.xml" 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 /><Relationship Id="rId1" Type="http://schemas.openxmlformats.org/officeDocument/2006/relationships/slideLayout" Target="../slideLayouts/slideLayout23.xml" 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 /><Relationship Id="rId1" Type="http://schemas.openxmlformats.org/officeDocument/2006/relationships/slideLayout" Target="../slideLayouts/slideLayout24.xml" 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 /><Relationship Id="rId1" Type="http://schemas.openxmlformats.org/officeDocument/2006/relationships/slideLayout" Target="../slideLayouts/slideLayout25.xml" 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 /><Relationship Id="rId1" Type="http://schemas.openxmlformats.org/officeDocument/2006/relationships/slideLayout" Target="../slideLayouts/slideLayout26.xml" 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 /><Relationship Id="rId1" Type="http://schemas.openxmlformats.org/officeDocument/2006/relationships/slideLayout" Target="../slideLayouts/slideLayout27.xml" 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 /><Relationship Id="rId1" Type="http://schemas.openxmlformats.org/officeDocument/2006/relationships/slideLayout" Target="../slideLayouts/slideLayout28.xml" 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 /><Relationship Id="rId1" Type="http://schemas.openxmlformats.org/officeDocument/2006/relationships/slideLayout" Target="../slideLayouts/slideLayout29.xml" 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 /><Relationship Id="rId1" Type="http://schemas.openxmlformats.org/officeDocument/2006/relationships/slideLayout" Target="../slideLayouts/slideLayout12.xml" 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 /><Relationship Id="rId1" Type="http://schemas.openxmlformats.org/officeDocument/2006/relationships/slideLayout" Target="../slideLayouts/slideLayout30.xml" 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 /><Relationship Id="rId1" Type="http://schemas.openxmlformats.org/officeDocument/2006/relationships/slideLayout" Target="../slideLayouts/slideLayout31.xml" 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 /><Relationship Id="rId1" Type="http://schemas.openxmlformats.org/officeDocument/2006/relationships/slideLayout" Target="../slideLayouts/slideLayout32.xml" /></Relationships>
</file>

<file path=ppt/slideMasters/_rels/slideMaster23.xml.rels><?xml version="1.0" encoding="UTF-8" standalone="yes"?>
<Relationships xmlns="http://schemas.openxmlformats.org/package/2006/relationships"><Relationship Id="rId2" Type="http://schemas.openxmlformats.org/officeDocument/2006/relationships/theme" Target="../theme/theme23.xml" /><Relationship Id="rId1" Type="http://schemas.openxmlformats.org/officeDocument/2006/relationships/slideLayout" Target="../slideLayouts/slideLayout33.xml" /></Relationships>
</file>

<file path=ppt/slideMasters/_rels/slideMaster24.xml.rels><?xml version="1.0" encoding="UTF-8" standalone="yes"?>
<Relationships xmlns="http://schemas.openxmlformats.org/package/2006/relationships"><Relationship Id="rId2" Type="http://schemas.openxmlformats.org/officeDocument/2006/relationships/theme" Target="../theme/theme24.xml" /><Relationship Id="rId1" Type="http://schemas.openxmlformats.org/officeDocument/2006/relationships/slideLayout" Target="../slideLayouts/slideLayout34.xml" /></Relationships>
</file>

<file path=ppt/slideMasters/_rels/slideMaster25.xml.rels><?xml version="1.0" encoding="UTF-8" standalone="yes"?>
<Relationships xmlns="http://schemas.openxmlformats.org/package/2006/relationships"><Relationship Id="rId2" Type="http://schemas.openxmlformats.org/officeDocument/2006/relationships/theme" Target="../theme/theme25.xml" /><Relationship Id="rId1" Type="http://schemas.openxmlformats.org/officeDocument/2006/relationships/slideLayout" Target="../slideLayouts/slideLayout35.xml" /></Relationships>
</file>

<file path=ppt/slideMasters/_rels/slideMaster26.xml.rels><?xml version="1.0" encoding="UTF-8" standalone="yes"?>
<Relationships xmlns="http://schemas.openxmlformats.org/package/2006/relationships"><Relationship Id="rId2" Type="http://schemas.openxmlformats.org/officeDocument/2006/relationships/theme" Target="../theme/theme26.xml" /><Relationship Id="rId1" Type="http://schemas.openxmlformats.org/officeDocument/2006/relationships/slideLayout" Target="../slideLayouts/slideLayout36.xml" /></Relationships>
</file>

<file path=ppt/slideMasters/_rels/slideMaster27.xml.rels><?xml version="1.0" encoding="UTF-8" standalone="yes"?>
<Relationships xmlns="http://schemas.openxmlformats.org/package/2006/relationships"><Relationship Id="rId2" Type="http://schemas.openxmlformats.org/officeDocument/2006/relationships/theme" Target="../theme/theme27.xml" /><Relationship Id="rId1" Type="http://schemas.openxmlformats.org/officeDocument/2006/relationships/slideLayout" Target="../slideLayouts/slideLayout37.xml" /></Relationships>
</file>

<file path=ppt/slideMasters/_rels/slideMaster28.xml.rels><?xml version="1.0" encoding="UTF-8" standalone="yes"?>
<Relationships xmlns="http://schemas.openxmlformats.org/package/2006/relationships"><Relationship Id="rId2" Type="http://schemas.openxmlformats.org/officeDocument/2006/relationships/theme" Target="../theme/theme28.xml" /><Relationship Id="rId1" Type="http://schemas.openxmlformats.org/officeDocument/2006/relationships/slideLayout" Target="../slideLayouts/slideLayout38.xml" /></Relationships>
</file>

<file path=ppt/slideMasters/_rels/slideMaster29.xml.rels><?xml version="1.0" encoding="UTF-8" standalone="yes"?>
<Relationships xmlns="http://schemas.openxmlformats.org/package/2006/relationships"><Relationship Id="rId2" Type="http://schemas.openxmlformats.org/officeDocument/2006/relationships/theme" Target="../theme/theme29.xml" /><Relationship Id="rId1" Type="http://schemas.openxmlformats.org/officeDocument/2006/relationships/slideLayout" Target="../slideLayouts/slideLayout39.xml" 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 /><Relationship Id="rId1" Type="http://schemas.openxmlformats.org/officeDocument/2006/relationships/slideLayout" Target="../slideLayouts/slideLayout13.xml" /></Relationships>
</file>

<file path=ppt/slideMasters/_rels/slideMaster30.xml.rels><?xml version="1.0" encoding="UTF-8" standalone="yes"?>
<Relationships xmlns="http://schemas.openxmlformats.org/package/2006/relationships"><Relationship Id="rId2" Type="http://schemas.openxmlformats.org/officeDocument/2006/relationships/theme" Target="../theme/theme30.xml" /><Relationship Id="rId1" Type="http://schemas.openxmlformats.org/officeDocument/2006/relationships/slideLayout" Target="../slideLayouts/slideLayout40.xml" /></Relationships>
</file>

<file path=ppt/slideMasters/_rels/slideMaster3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1.xml" /><Relationship Id="rId1" Type="http://schemas.openxmlformats.org/officeDocument/2006/relationships/slideLayout" Target="../slideLayouts/slideLayout41.xml" /></Relationships>
</file>

<file path=ppt/slideMasters/_rels/slideMaster32.xml.rels><?xml version="1.0" encoding="UTF-8" standalone="yes"?>
<Relationships xmlns="http://schemas.openxmlformats.org/package/2006/relationships"><Relationship Id="rId2" Type="http://schemas.openxmlformats.org/officeDocument/2006/relationships/theme" Target="../theme/theme32.xml" /><Relationship Id="rId1" Type="http://schemas.openxmlformats.org/officeDocument/2006/relationships/slideLayout" Target="../slideLayouts/slideLayout42.xml" /></Relationships>
</file>

<file path=ppt/slideMasters/_rels/slideMaster3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3.xml" /><Relationship Id="rId1" Type="http://schemas.openxmlformats.org/officeDocument/2006/relationships/slideLayout" Target="../slideLayouts/slideLayout43.xml" /></Relationships>
</file>

<file path=ppt/slideMasters/_rels/slideMaster34.xml.rels><?xml version="1.0" encoding="UTF-8" standalone="yes"?>
<Relationships xmlns="http://schemas.openxmlformats.org/package/2006/relationships"><Relationship Id="rId2" Type="http://schemas.openxmlformats.org/officeDocument/2006/relationships/theme" Target="../theme/theme34.xml" /><Relationship Id="rId1" Type="http://schemas.openxmlformats.org/officeDocument/2006/relationships/slideLayout" Target="../slideLayouts/slideLayout44.xml" /></Relationships>
</file>

<file path=ppt/slideMasters/_rels/slideMaster35.xml.rels><?xml version="1.0" encoding="UTF-8" standalone="yes"?>
<Relationships xmlns="http://schemas.openxmlformats.org/package/2006/relationships"><Relationship Id="rId2" Type="http://schemas.openxmlformats.org/officeDocument/2006/relationships/theme" Target="../theme/theme35.xml" /><Relationship Id="rId1" Type="http://schemas.openxmlformats.org/officeDocument/2006/relationships/slideLayout" Target="../slideLayouts/slideLayout45.xml" /></Relationships>
</file>

<file path=ppt/slideMasters/_rels/slideMaster36.xml.rels><?xml version="1.0" encoding="UTF-8" standalone="yes"?>
<Relationships xmlns="http://schemas.openxmlformats.org/package/2006/relationships"><Relationship Id="rId2" Type="http://schemas.openxmlformats.org/officeDocument/2006/relationships/theme" Target="../theme/theme36.xml" /><Relationship Id="rId1" Type="http://schemas.openxmlformats.org/officeDocument/2006/relationships/slideLayout" Target="../slideLayouts/slideLayout46.xml" /></Relationships>
</file>

<file path=ppt/slideMasters/_rels/slideMaster37.xml.rels><?xml version="1.0" encoding="UTF-8" standalone="yes"?>
<Relationships xmlns="http://schemas.openxmlformats.org/package/2006/relationships"><Relationship Id="rId2" Type="http://schemas.openxmlformats.org/officeDocument/2006/relationships/theme" Target="../theme/theme37.xml" /><Relationship Id="rId1" Type="http://schemas.openxmlformats.org/officeDocument/2006/relationships/slideLayout" Target="../slideLayouts/slideLayout47.xml" /></Relationships>
</file>

<file path=ppt/slideMasters/_rels/slideMaster38.xml.rels><?xml version="1.0" encoding="UTF-8" standalone="yes"?>
<Relationships xmlns="http://schemas.openxmlformats.org/package/2006/relationships"><Relationship Id="rId2" Type="http://schemas.openxmlformats.org/officeDocument/2006/relationships/theme" Target="../theme/theme38.xml" /><Relationship Id="rId1" Type="http://schemas.openxmlformats.org/officeDocument/2006/relationships/slideLayout" Target="../slideLayouts/slideLayout48.xml" /></Relationships>
</file>

<file path=ppt/slideMasters/_rels/slideMaster39.xml.rels><?xml version="1.0" encoding="UTF-8" standalone="yes"?>
<Relationships xmlns="http://schemas.openxmlformats.org/package/2006/relationships"><Relationship Id="rId2" Type="http://schemas.openxmlformats.org/officeDocument/2006/relationships/theme" Target="../theme/theme39.xml" /><Relationship Id="rId1" Type="http://schemas.openxmlformats.org/officeDocument/2006/relationships/slideLayout" Target="../slideLayouts/slideLayout49.xml" 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 /><Relationship Id="rId1" Type="http://schemas.openxmlformats.org/officeDocument/2006/relationships/slideLayout" Target="../slideLayouts/slideLayout14.xml" /></Relationships>
</file>

<file path=ppt/slideMasters/_rels/slideMaster40.xml.rels><?xml version="1.0" encoding="UTF-8" standalone="yes"?>
<Relationships xmlns="http://schemas.openxmlformats.org/package/2006/relationships"><Relationship Id="rId2" Type="http://schemas.openxmlformats.org/officeDocument/2006/relationships/theme" Target="../theme/theme40.xml" /><Relationship Id="rId1" Type="http://schemas.openxmlformats.org/officeDocument/2006/relationships/slideLayout" Target="../slideLayouts/slideLayout50.xml" /></Relationships>
</file>

<file path=ppt/slideMasters/_rels/slideMaster41.xml.rels><?xml version="1.0" encoding="UTF-8" standalone="yes"?>
<Relationships xmlns="http://schemas.openxmlformats.org/package/2006/relationships"><Relationship Id="rId2" Type="http://schemas.openxmlformats.org/officeDocument/2006/relationships/theme" Target="../theme/theme41.xml" /><Relationship Id="rId1" Type="http://schemas.openxmlformats.org/officeDocument/2006/relationships/slideLayout" Target="../slideLayouts/slideLayout51.xml" /></Relationships>
</file>

<file path=ppt/slideMasters/_rels/slideMaster42.xml.rels><?xml version="1.0" encoding="UTF-8" standalone="yes"?>
<Relationships xmlns="http://schemas.openxmlformats.org/package/2006/relationships"><Relationship Id="rId2" Type="http://schemas.openxmlformats.org/officeDocument/2006/relationships/theme" Target="../theme/theme42.xml" /><Relationship Id="rId1" Type="http://schemas.openxmlformats.org/officeDocument/2006/relationships/slideLayout" Target="../slideLayouts/slideLayout52.xml" /></Relationships>
</file>

<file path=ppt/slideMasters/_rels/slideMaster43.xml.rels><?xml version="1.0" encoding="UTF-8" standalone="yes"?>
<Relationships xmlns="http://schemas.openxmlformats.org/package/2006/relationships"><Relationship Id="rId2" Type="http://schemas.openxmlformats.org/officeDocument/2006/relationships/theme" Target="../theme/theme43.xml" /><Relationship Id="rId1" Type="http://schemas.openxmlformats.org/officeDocument/2006/relationships/slideLayout" Target="../slideLayouts/slideLayout53.xml" /></Relationships>
</file>

<file path=ppt/slideMasters/_rels/slideMaster4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4.xml" /><Relationship Id="rId1" Type="http://schemas.openxmlformats.org/officeDocument/2006/relationships/slideLayout" Target="../slideLayouts/slideLayout54.xml" /></Relationships>
</file>

<file path=ppt/slideMasters/_rels/slideMaster45.xml.rels><?xml version="1.0" encoding="UTF-8" standalone="yes"?>
<Relationships xmlns="http://schemas.openxmlformats.org/package/2006/relationships"><Relationship Id="rId2" Type="http://schemas.openxmlformats.org/officeDocument/2006/relationships/theme" Target="../theme/theme45.xml" /><Relationship Id="rId1" Type="http://schemas.openxmlformats.org/officeDocument/2006/relationships/slideLayout" Target="../slideLayouts/slideLayout55.xml" /></Relationships>
</file>

<file path=ppt/slideMasters/_rels/slideMaster46.xml.rels><?xml version="1.0" encoding="UTF-8" standalone="yes"?>
<Relationships xmlns="http://schemas.openxmlformats.org/package/2006/relationships"><Relationship Id="rId2" Type="http://schemas.openxmlformats.org/officeDocument/2006/relationships/theme" Target="../theme/theme46.xml" /><Relationship Id="rId1" Type="http://schemas.openxmlformats.org/officeDocument/2006/relationships/slideLayout" Target="../slideLayouts/slideLayout56.xml" /></Relationships>
</file>

<file path=ppt/slideMasters/_rels/slideMaster47.xml.rels><?xml version="1.0" encoding="UTF-8" standalone="yes"?>
<Relationships xmlns="http://schemas.openxmlformats.org/package/2006/relationships"><Relationship Id="rId2" Type="http://schemas.openxmlformats.org/officeDocument/2006/relationships/theme" Target="../theme/theme47.xml" /><Relationship Id="rId1" Type="http://schemas.openxmlformats.org/officeDocument/2006/relationships/slideLayout" Target="../slideLayouts/slideLayout57.xml" /></Relationships>
</file>

<file path=ppt/slideMasters/_rels/slideMaster48.xml.rels><?xml version="1.0" encoding="UTF-8" standalone="yes"?>
<Relationships xmlns="http://schemas.openxmlformats.org/package/2006/relationships"><Relationship Id="rId2" Type="http://schemas.openxmlformats.org/officeDocument/2006/relationships/theme" Target="../theme/theme48.xml" /><Relationship Id="rId1" Type="http://schemas.openxmlformats.org/officeDocument/2006/relationships/slideLayout" Target="../slideLayouts/slideLayout58.xml" /></Relationships>
</file>

<file path=ppt/slideMasters/_rels/slideMaster49.xml.rels><?xml version="1.0" encoding="UTF-8" standalone="yes"?>
<Relationships xmlns="http://schemas.openxmlformats.org/package/2006/relationships"><Relationship Id="rId2" Type="http://schemas.openxmlformats.org/officeDocument/2006/relationships/theme" Target="../theme/theme49.xml" /><Relationship Id="rId1" Type="http://schemas.openxmlformats.org/officeDocument/2006/relationships/slideLayout" Target="../slideLayouts/slideLayout59.xml" 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 /><Relationship Id="rId1" Type="http://schemas.openxmlformats.org/officeDocument/2006/relationships/slideLayout" Target="../slideLayouts/slideLayout15.xml" /></Relationships>
</file>

<file path=ppt/slideMasters/_rels/slideMaster50.xml.rels><?xml version="1.0" encoding="UTF-8" standalone="yes"?>
<Relationships xmlns="http://schemas.openxmlformats.org/package/2006/relationships"><Relationship Id="rId2" Type="http://schemas.openxmlformats.org/officeDocument/2006/relationships/theme" Target="../theme/theme50.xml" /><Relationship Id="rId1" Type="http://schemas.openxmlformats.org/officeDocument/2006/relationships/slideLayout" Target="../slideLayouts/slideLayout60.xml" /></Relationships>
</file>

<file path=ppt/slideMasters/_rels/slideMaster51.xml.rels><?xml version="1.0" encoding="UTF-8" standalone="yes"?>
<Relationships xmlns="http://schemas.openxmlformats.org/package/2006/relationships"><Relationship Id="rId2" Type="http://schemas.openxmlformats.org/officeDocument/2006/relationships/theme" Target="../theme/theme51.xml" /><Relationship Id="rId1" Type="http://schemas.openxmlformats.org/officeDocument/2006/relationships/slideLayout" Target="../slideLayouts/slideLayout61.xml" /></Relationships>
</file>

<file path=ppt/slideMasters/_rels/slideMaster52.xml.rels><?xml version="1.0" encoding="UTF-8" standalone="yes"?>
<Relationships xmlns="http://schemas.openxmlformats.org/package/2006/relationships"><Relationship Id="rId2" Type="http://schemas.openxmlformats.org/officeDocument/2006/relationships/theme" Target="../theme/theme52.xml" /><Relationship Id="rId1" Type="http://schemas.openxmlformats.org/officeDocument/2006/relationships/slideLayout" Target="../slideLayouts/slideLayout62.xml" /></Relationships>
</file>

<file path=ppt/slideMasters/_rels/slideMaster53.xml.rels><?xml version="1.0" encoding="UTF-8" standalone="yes"?>
<Relationships xmlns="http://schemas.openxmlformats.org/package/2006/relationships"><Relationship Id="rId2" Type="http://schemas.openxmlformats.org/officeDocument/2006/relationships/theme" Target="../theme/theme53.xml" /><Relationship Id="rId1" Type="http://schemas.openxmlformats.org/officeDocument/2006/relationships/slideLayout" Target="../slideLayouts/slideLayout63.xml" /></Relationships>
</file>

<file path=ppt/slideMasters/_rels/slideMaster54.xml.rels><?xml version="1.0" encoding="UTF-8" standalone="yes"?>
<Relationships xmlns="http://schemas.openxmlformats.org/package/2006/relationships"><Relationship Id="rId2" Type="http://schemas.openxmlformats.org/officeDocument/2006/relationships/theme" Target="../theme/theme54.xml" /><Relationship Id="rId1" Type="http://schemas.openxmlformats.org/officeDocument/2006/relationships/slideLayout" Target="../slideLayouts/slideLayout64.xml" /></Relationships>
</file>

<file path=ppt/slideMasters/_rels/slideMaster5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5.xml" /><Relationship Id="rId1" Type="http://schemas.openxmlformats.org/officeDocument/2006/relationships/slideLayout" Target="../slideLayouts/slideLayout65.xml" /></Relationships>
</file>

<file path=ppt/slideMasters/_rels/slideMaster56.xml.rels><?xml version="1.0" encoding="UTF-8" standalone="yes"?>
<Relationships xmlns="http://schemas.openxmlformats.org/package/2006/relationships"><Relationship Id="rId2" Type="http://schemas.openxmlformats.org/officeDocument/2006/relationships/theme" Target="../theme/theme56.xml" /><Relationship Id="rId1" Type="http://schemas.openxmlformats.org/officeDocument/2006/relationships/slideLayout" Target="../slideLayouts/slideLayout66.xml" /></Relationships>
</file>

<file path=ppt/slideMasters/_rels/slideMaster57.xml.rels><?xml version="1.0" encoding="UTF-8" standalone="yes"?>
<Relationships xmlns="http://schemas.openxmlformats.org/package/2006/relationships"><Relationship Id="rId2" Type="http://schemas.openxmlformats.org/officeDocument/2006/relationships/theme" Target="../theme/theme57.xml" /><Relationship Id="rId1" Type="http://schemas.openxmlformats.org/officeDocument/2006/relationships/slideLayout" Target="../slideLayouts/slideLayout67.xml" /></Relationships>
</file>

<file path=ppt/slideMasters/_rels/slideMaster58.xml.rels><?xml version="1.0" encoding="UTF-8" standalone="yes"?>
<Relationships xmlns="http://schemas.openxmlformats.org/package/2006/relationships"><Relationship Id="rId2" Type="http://schemas.openxmlformats.org/officeDocument/2006/relationships/theme" Target="../theme/theme58.xml" /><Relationship Id="rId1" Type="http://schemas.openxmlformats.org/officeDocument/2006/relationships/slideLayout" Target="../slideLayouts/slideLayout68.xml" /></Relationships>
</file>

<file path=ppt/slideMasters/_rels/slideMaster59.xml.rels><?xml version="1.0" encoding="UTF-8" standalone="yes"?>
<Relationships xmlns="http://schemas.openxmlformats.org/package/2006/relationships"><Relationship Id="rId2" Type="http://schemas.openxmlformats.org/officeDocument/2006/relationships/theme" Target="../theme/theme59.xml" /><Relationship Id="rId1" Type="http://schemas.openxmlformats.org/officeDocument/2006/relationships/slideLayout" Target="../slideLayouts/slideLayout69.xml" 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 /><Relationship Id="rId1" Type="http://schemas.openxmlformats.org/officeDocument/2006/relationships/slideLayout" Target="../slideLayouts/slideLayout16.xml" /></Relationships>
</file>

<file path=ppt/slideMasters/_rels/slideMaster60.xml.rels><?xml version="1.0" encoding="UTF-8" standalone="yes"?>
<Relationships xmlns="http://schemas.openxmlformats.org/package/2006/relationships"><Relationship Id="rId2" Type="http://schemas.openxmlformats.org/officeDocument/2006/relationships/theme" Target="../theme/theme60.xml" /><Relationship Id="rId1" Type="http://schemas.openxmlformats.org/officeDocument/2006/relationships/slideLayout" Target="../slideLayouts/slideLayout70.xml" /></Relationships>
</file>

<file path=ppt/slideMasters/_rels/slideMaster61.xml.rels><?xml version="1.0" encoding="UTF-8" standalone="yes"?>
<Relationships xmlns="http://schemas.openxmlformats.org/package/2006/relationships"><Relationship Id="rId2" Type="http://schemas.openxmlformats.org/officeDocument/2006/relationships/theme" Target="../theme/theme61.xml" /><Relationship Id="rId1" Type="http://schemas.openxmlformats.org/officeDocument/2006/relationships/slideLayout" Target="../slideLayouts/slideLayout71.xml" /></Relationships>
</file>

<file path=ppt/slideMasters/_rels/slideMaster62.xml.rels><?xml version="1.0" encoding="UTF-8" standalone="yes"?>
<Relationships xmlns="http://schemas.openxmlformats.org/package/2006/relationships"><Relationship Id="rId2" Type="http://schemas.openxmlformats.org/officeDocument/2006/relationships/theme" Target="../theme/theme62.xml" /><Relationship Id="rId1" Type="http://schemas.openxmlformats.org/officeDocument/2006/relationships/slideLayout" Target="../slideLayouts/slideLayout72.xml" /></Relationships>
</file>

<file path=ppt/slideMasters/_rels/slideMaster63.xml.rels><?xml version="1.0" encoding="UTF-8" standalone="yes"?>
<Relationships xmlns="http://schemas.openxmlformats.org/package/2006/relationships"><Relationship Id="rId2" Type="http://schemas.openxmlformats.org/officeDocument/2006/relationships/theme" Target="../theme/theme63.xml" /><Relationship Id="rId1" Type="http://schemas.openxmlformats.org/officeDocument/2006/relationships/slideLayout" Target="../slideLayouts/slideLayout73.xml" /></Relationships>
</file>

<file path=ppt/slideMasters/_rels/slideMaster64.xml.rels><?xml version="1.0" encoding="UTF-8" standalone="yes"?>
<Relationships xmlns="http://schemas.openxmlformats.org/package/2006/relationships"><Relationship Id="rId2" Type="http://schemas.openxmlformats.org/officeDocument/2006/relationships/theme" Target="../theme/theme64.xml" /><Relationship Id="rId1" Type="http://schemas.openxmlformats.org/officeDocument/2006/relationships/slideLayout" Target="../slideLayouts/slideLayout74.xml" /></Relationships>
</file>

<file path=ppt/slideMasters/_rels/slideMaster65.xml.rels><?xml version="1.0" encoding="UTF-8" standalone="yes"?>
<Relationships xmlns="http://schemas.openxmlformats.org/package/2006/relationships"><Relationship Id="rId2" Type="http://schemas.openxmlformats.org/officeDocument/2006/relationships/theme" Target="../theme/theme65.xml" /><Relationship Id="rId1" Type="http://schemas.openxmlformats.org/officeDocument/2006/relationships/slideLayout" Target="../slideLayouts/slideLayout75.xml" /></Relationships>
</file>

<file path=ppt/slideMasters/_rels/slideMaster6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6.xml" /><Relationship Id="rId1" Type="http://schemas.openxmlformats.org/officeDocument/2006/relationships/slideLayout" Target="../slideLayouts/slideLayout76.xml" /></Relationships>
</file>

<file path=ppt/slideMasters/_rels/slideMaster67.xml.rels><?xml version="1.0" encoding="UTF-8" standalone="yes"?>
<Relationships xmlns="http://schemas.openxmlformats.org/package/2006/relationships"><Relationship Id="rId2" Type="http://schemas.openxmlformats.org/officeDocument/2006/relationships/theme" Target="../theme/theme67.xml" /><Relationship Id="rId1" Type="http://schemas.openxmlformats.org/officeDocument/2006/relationships/slideLayout" Target="../slideLayouts/slideLayout77.xml" /></Relationships>
</file>

<file path=ppt/slideMasters/_rels/slideMaster68.xml.rels><?xml version="1.0" encoding="UTF-8" standalone="yes"?>
<Relationships xmlns="http://schemas.openxmlformats.org/package/2006/relationships"><Relationship Id="rId2" Type="http://schemas.openxmlformats.org/officeDocument/2006/relationships/theme" Target="../theme/theme68.xml" /><Relationship Id="rId1" Type="http://schemas.openxmlformats.org/officeDocument/2006/relationships/slideLayout" Target="../slideLayouts/slideLayout78.xml" /></Relationships>
</file>

<file path=ppt/slideMasters/_rels/slideMaster69.xml.rels><?xml version="1.0" encoding="UTF-8" standalone="yes"?>
<Relationships xmlns="http://schemas.openxmlformats.org/package/2006/relationships"><Relationship Id="rId2" Type="http://schemas.openxmlformats.org/officeDocument/2006/relationships/theme" Target="../theme/theme69.xml" /><Relationship Id="rId1" Type="http://schemas.openxmlformats.org/officeDocument/2006/relationships/slideLayout" Target="../slideLayouts/slideLayout79.xml" 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 /><Relationship Id="rId1" Type="http://schemas.openxmlformats.org/officeDocument/2006/relationships/slideLayout" Target="../slideLayouts/slideLayout17.xml" /></Relationships>
</file>

<file path=ppt/slideMasters/_rels/slideMaster70.xml.rels><?xml version="1.0" encoding="UTF-8" standalone="yes"?>
<Relationships xmlns="http://schemas.openxmlformats.org/package/2006/relationships"><Relationship Id="rId2" Type="http://schemas.openxmlformats.org/officeDocument/2006/relationships/theme" Target="../theme/theme70.xml" /><Relationship Id="rId1" Type="http://schemas.openxmlformats.org/officeDocument/2006/relationships/slideLayout" Target="../slideLayouts/slideLayout80.xml" /></Relationships>
</file>

<file path=ppt/slideMasters/_rels/slideMaster71.xml.rels><?xml version="1.0" encoding="UTF-8" standalone="yes"?>
<Relationships xmlns="http://schemas.openxmlformats.org/package/2006/relationships"><Relationship Id="rId2" Type="http://schemas.openxmlformats.org/officeDocument/2006/relationships/theme" Target="../theme/theme71.xml" /><Relationship Id="rId1" Type="http://schemas.openxmlformats.org/officeDocument/2006/relationships/slideLayout" Target="../slideLayouts/slideLayout81.xml" /></Relationships>
</file>

<file path=ppt/slideMasters/_rels/slideMaster72.xml.rels><?xml version="1.0" encoding="UTF-8" standalone="yes"?>
<Relationships xmlns="http://schemas.openxmlformats.org/package/2006/relationships"><Relationship Id="rId2" Type="http://schemas.openxmlformats.org/officeDocument/2006/relationships/theme" Target="../theme/theme72.xml" /><Relationship Id="rId1" Type="http://schemas.openxmlformats.org/officeDocument/2006/relationships/slideLayout" Target="../slideLayouts/slideLayout82.xml" /></Relationships>
</file>

<file path=ppt/slideMasters/_rels/slideMaster73.xml.rels><?xml version="1.0" encoding="UTF-8" standalone="yes"?>
<Relationships xmlns="http://schemas.openxmlformats.org/package/2006/relationships"><Relationship Id="rId2" Type="http://schemas.openxmlformats.org/officeDocument/2006/relationships/theme" Target="../theme/theme73.xml" /><Relationship Id="rId1" Type="http://schemas.openxmlformats.org/officeDocument/2006/relationships/slideLayout" Target="../slideLayouts/slideLayout83.xml" /></Relationships>
</file>

<file path=ppt/slideMasters/_rels/slideMaster74.xml.rels><?xml version="1.0" encoding="UTF-8" standalone="yes"?>
<Relationships xmlns="http://schemas.openxmlformats.org/package/2006/relationships"><Relationship Id="rId2" Type="http://schemas.openxmlformats.org/officeDocument/2006/relationships/theme" Target="../theme/theme74.xml" /><Relationship Id="rId1" Type="http://schemas.openxmlformats.org/officeDocument/2006/relationships/slideLayout" Target="../slideLayouts/slideLayout84.xml" /></Relationships>
</file>

<file path=ppt/slideMasters/_rels/slideMaster75.xml.rels><?xml version="1.0" encoding="UTF-8" standalone="yes"?>
<Relationships xmlns="http://schemas.openxmlformats.org/package/2006/relationships"><Relationship Id="rId2" Type="http://schemas.openxmlformats.org/officeDocument/2006/relationships/theme" Target="../theme/theme75.xml" /><Relationship Id="rId1" Type="http://schemas.openxmlformats.org/officeDocument/2006/relationships/slideLayout" Target="../slideLayouts/slideLayout85.xml" /></Relationships>
</file>

<file path=ppt/slideMasters/_rels/slideMaster76.xml.rels><?xml version="1.0" encoding="UTF-8" standalone="yes"?>
<Relationships xmlns="http://schemas.openxmlformats.org/package/2006/relationships"><Relationship Id="rId2" Type="http://schemas.openxmlformats.org/officeDocument/2006/relationships/theme" Target="../theme/theme76.xml" /><Relationship Id="rId1" Type="http://schemas.openxmlformats.org/officeDocument/2006/relationships/slideLayout" Target="../slideLayouts/slideLayout86.xml" /></Relationships>
</file>

<file path=ppt/slideMasters/_rels/slideMaster7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7.xml" /><Relationship Id="rId1" Type="http://schemas.openxmlformats.org/officeDocument/2006/relationships/slideLayout" Target="../slideLayouts/slideLayout87.xml" /></Relationships>
</file>

<file path=ppt/slideMasters/_rels/slideMaster78.xml.rels><?xml version="1.0" encoding="UTF-8" standalone="yes"?>
<Relationships xmlns="http://schemas.openxmlformats.org/package/2006/relationships"><Relationship Id="rId2" Type="http://schemas.openxmlformats.org/officeDocument/2006/relationships/theme" Target="../theme/theme78.xml" /><Relationship Id="rId1" Type="http://schemas.openxmlformats.org/officeDocument/2006/relationships/slideLayout" Target="../slideLayouts/slideLayout88.xml" /></Relationships>
</file>

<file path=ppt/slideMasters/_rels/slideMaster79.xml.rels><?xml version="1.0" encoding="UTF-8" standalone="yes"?>
<Relationships xmlns="http://schemas.openxmlformats.org/package/2006/relationships"><Relationship Id="rId2" Type="http://schemas.openxmlformats.org/officeDocument/2006/relationships/theme" Target="../theme/theme79.xml" /><Relationship Id="rId1" Type="http://schemas.openxmlformats.org/officeDocument/2006/relationships/slideLayout" Target="../slideLayouts/slideLayout89.xml" 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 /><Relationship Id="rId1" Type="http://schemas.openxmlformats.org/officeDocument/2006/relationships/slideLayout" Target="../slideLayouts/slideLayout18.xml" /></Relationships>
</file>

<file path=ppt/slideMasters/_rels/slideMaster80.xml.rels><?xml version="1.0" encoding="UTF-8" standalone="yes"?>
<Relationships xmlns="http://schemas.openxmlformats.org/package/2006/relationships"><Relationship Id="rId2" Type="http://schemas.openxmlformats.org/officeDocument/2006/relationships/theme" Target="../theme/theme80.xml" /><Relationship Id="rId1" Type="http://schemas.openxmlformats.org/officeDocument/2006/relationships/slideLayout" Target="../slideLayouts/slideLayout90.xml" /></Relationships>
</file>

<file path=ppt/slideMasters/_rels/slideMaster81.xml.rels><?xml version="1.0" encoding="UTF-8" standalone="yes"?>
<Relationships xmlns="http://schemas.openxmlformats.org/package/2006/relationships"><Relationship Id="rId2" Type="http://schemas.openxmlformats.org/officeDocument/2006/relationships/theme" Target="../theme/theme81.xml" /><Relationship Id="rId1" Type="http://schemas.openxmlformats.org/officeDocument/2006/relationships/slideLayout" Target="../slideLayouts/slideLayout91.xml" /></Relationships>
</file>

<file path=ppt/slideMasters/_rels/slideMaster82.xml.rels><?xml version="1.0" encoding="UTF-8" standalone="yes"?>
<Relationships xmlns="http://schemas.openxmlformats.org/package/2006/relationships"><Relationship Id="rId2" Type="http://schemas.openxmlformats.org/officeDocument/2006/relationships/theme" Target="../theme/theme82.xml" /><Relationship Id="rId1" Type="http://schemas.openxmlformats.org/officeDocument/2006/relationships/slideLayout" Target="../slideLayouts/slideLayout92.xml" /></Relationships>
</file>

<file path=ppt/slideMasters/_rels/slideMaster83.xml.rels><?xml version="1.0" encoding="UTF-8" standalone="yes"?>
<Relationships xmlns="http://schemas.openxmlformats.org/package/2006/relationships"><Relationship Id="rId2" Type="http://schemas.openxmlformats.org/officeDocument/2006/relationships/theme" Target="../theme/theme83.xml" /><Relationship Id="rId1" Type="http://schemas.openxmlformats.org/officeDocument/2006/relationships/slideLayout" Target="../slideLayouts/slideLayout93.xml" /></Relationships>
</file>

<file path=ppt/slideMasters/_rels/slideMaster84.xml.rels><?xml version="1.0" encoding="UTF-8" standalone="yes"?>
<Relationships xmlns="http://schemas.openxmlformats.org/package/2006/relationships"><Relationship Id="rId2" Type="http://schemas.openxmlformats.org/officeDocument/2006/relationships/theme" Target="../theme/theme84.xml" /><Relationship Id="rId1" Type="http://schemas.openxmlformats.org/officeDocument/2006/relationships/slideLayout" Target="../slideLayouts/slideLayout94.xml" /></Relationships>
</file>

<file path=ppt/slideMasters/_rels/slideMaster85.xml.rels><?xml version="1.0" encoding="UTF-8" standalone="yes"?>
<Relationships xmlns="http://schemas.openxmlformats.org/package/2006/relationships"><Relationship Id="rId2" Type="http://schemas.openxmlformats.org/officeDocument/2006/relationships/theme" Target="../theme/theme85.xml" /><Relationship Id="rId1" Type="http://schemas.openxmlformats.org/officeDocument/2006/relationships/slideLayout" Target="../slideLayouts/slideLayout95.xml" /></Relationships>
</file>

<file path=ppt/slideMasters/_rels/slideMaster86.xml.rels><?xml version="1.0" encoding="UTF-8" standalone="yes"?>
<Relationships xmlns="http://schemas.openxmlformats.org/package/2006/relationships"><Relationship Id="rId2" Type="http://schemas.openxmlformats.org/officeDocument/2006/relationships/theme" Target="../theme/theme86.xml" /><Relationship Id="rId1" Type="http://schemas.openxmlformats.org/officeDocument/2006/relationships/slideLayout" Target="../slideLayouts/slideLayout96.xml" /></Relationships>
</file>

<file path=ppt/slideMasters/_rels/slideMaster87.xml.rels><?xml version="1.0" encoding="UTF-8" standalone="yes"?>
<Relationships xmlns="http://schemas.openxmlformats.org/package/2006/relationships"><Relationship Id="rId2" Type="http://schemas.openxmlformats.org/officeDocument/2006/relationships/theme" Target="../theme/theme87.xml" /><Relationship Id="rId1" Type="http://schemas.openxmlformats.org/officeDocument/2006/relationships/slideLayout" Target="../slideLayouts/slideLayout97.xml" /></Relationships>
</file>

<file path=ppt/slideMasters/_rels/slideMaster8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8.xml" /><Relationship Id="rId1" Type="http://schemas.openxmlformats.org/officeDocument/2006/relationships/slideLayout" Target="../slideLayouts/slideLayout98.xml" /></Relationships>
</file>

<file path=ppt/slideMasters/_rels/slideMaster89.xml.rels><?xml version="1.0" encoding="UTF-8" standalone="yes"?>
<Relationships xmlns="http://schemas.openxmlformats.org/package/2006/relationships"><Relationship Id="rId2" Type="http://schemas.openxmlformats.org/officeDocument/2006/relationships/theme" Target="../theme/theme89.xml" /><Relationship Id="rId1" Type="http://schemas.openxmlformats.org/officeDocument/2006/relationships/slideLayout" Target="../slideLayouts/slideLayout99.xml" 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 /><Relationship Id="rId1" Type="http://schemas.openxmlformats.org/officeDocument/2006/relationships/slideLayout" Target="../slideLayouts/slideLayout19.xml" /></Relationships>
</file>

<file path=ppt/slideMasters/_rels/slideMaster90.xml.rels><?xml version="1.0" encoding="UTF-8" standalone="yes"?>
<Relationships xmlns="http://schemas.openxmlformats.org/package/2006/relationships"><Relationship Id="rId2" Type="http://schemas.openxmlformats.org/officeDocument/2006/relationships/theme" Target="../theme/theme90.xml" /><Relationship Id="rId1" Type="http://schemas.openxmlformats.org/officeDocument/2006/relationships/slideLayout" Target="../slideLayouts/slideLayout100.xml" /></Relationships>
</file>

<file path=ppt/slideMasters/_rels/slideMaster91.xml.rels><?xml version="1.0" encoding="UTF-8" standalone="yes"?>
<Relationships xmlns="http://schemas.openxmlformats.org/package/2006/relationships"><Relationship Id="rId2" Type="http://schemas.openxmlformats.org/officeDocument/2006/relationships/theme" Target="../theme/theme91.xml" /><Relationship Id="rId1" Type="http://schemas.openxmlformats.org/officeDocument/2006/relationships/slideLayout" Target="../slideLayouts/slideLayout101.xml" /></Relationships>
</file>

<file path=ppt/slideMasters/_rels/slideMaster92.xml.rels><?xml version="1.0" encoding="UTF-8" standalone="yes"?>
<Relationships xmlns="http://schemas.openxmlformats.org/package/2006/relationships"><Relationship Id="rId2" Type="http://schemas.openxmlformats.org/officeDocument/2006/relationships/theme" Target="../theme/theme92.xml" /><Relationship Id="rId1" Type="http://schemas.openxmlformats.org/officeDocument/2006/relationships/slideLayout" Target="../slideLayouts/slideLayout102.xml" /></Relationships>
</file>

<file path=ppt/slideMasters/_rels/slideMaster93.xml.rels><?xml version="1.0" encoding="UTF-8" standalone="yes"?>
<Relationships xmlns="http://schemas.openxmlformats.org/package/2006/relationships"><Relationship Id="rId2" Type="http://schemas.openxmlformats.org/officeDocument/2006/relationships/theme" Target="../theme/theme93.xml" /><Relationship Id="rId1" Type="http://schemas.openxmlformats.org/officeDocument/2006/relationships/slideLayout" Target="../slideLayouts/slideLayout103.xml" /></Relationships>
</file>

<file path=ppt/slideMasters/_rels/slideMaster94.xml.rels><?xml version="1.0" encoding="UTF-8" standalone="yes"?>
<Relationships xmlns="http://schemas.openxmlformats.org/package/2006/relationships"><Relationship Id="rId2" Type="http://schemas.openxmlformats.org/officeDocument/2006/relationships/theme" Target="../theme/theme94.xml" /><Relationship Id="rId1" Type="http://schemas.openxmlformats.org/officeDocument/2006/relationships/slideLayout" Target="../slideLayouts/slideLayout104.xml" /></Relationships>
</file>

<file path=ppt/slideMasters/_rels/slideMaster95.xml.rels><?xml version="1.0" encoding="UTF-8" standalone="yes"?>
<Relationships xmlns="http://schemas.openxmlformats.org/package/2006/relationships"><Relationship Id="rId2" Type="http://schemas.openxmlformats.org/officeDocument/2006/relationships/theme" Target="../theme/theme95.xml" /><Relationship Id="rId1" Type="http://schemas.openxmlformats.org/officeDocument/2006/relationships/slideLayout" Target="../slideLayouts/slideLayout105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833BC246-B142-496C-9CF4-1E430F731D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A9693AFC-1093-4CB5-BA78-CA620E9C71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DCFAB699-8EA3-4316-99EB-41136417EEA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643D9E2-B910-4AE1-94CF-88EA4781C112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FAF08EA1-AE2E-4358-908E-35FA4F0E014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CE32B-D44C-4C9F-B091-B87E2C522B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CA125387-363C-4ECF-86D2-835FA70EF8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17" r:id="rId1"/>
    <p:sldLayoutId id="2147484318" r:id="rId2"/>
    <p:sldLayoutId id="2147484319" r:id="rId3"/>
    <p:sldLayoutId id="2147484320" r:id="rId4"/>
    <p:sldLayoutId id="2147484321" r:id="rId5"/>
    <p:sldLayoutId id="2147484322" r:id="rId6"/>
    <p:sldLayoutId id="2147484323" r:id="rId7"/>
    <p:sldLayoutId id="2147484324" r:id="rId8"/>
    <p:sldLayoutId id="2147484325" r:id="rId9"/>
    <p:sldLayoutId id="2147484326" r:id="rId10"/>
    <p:sldLayoutId id="214748432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Placeholder 1">
            <a:extLst>
              <a:ext uri="{FF2B5EF4-FFF2-40B4-BE49-F238E27FC236}">
                <a16:creationId xmlns:a16="http://schemas.microsoft.com/office/drawing/2014/main" id="{1E9C1000-DCD8-4368-8E23-0A4185CF5F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43" name="Text Placeholder 2">
            <a:extLst>
              <a:ext uri="{FF2B5EF4-FFF2-40B4-BE49-F238E27FC236}">
                <a16:creationId xmlns:a16="http://schemas.microsoft.com/office/drawing/2014/main" id="{738B0922-A3C9-410D-90D3-5B25031F94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F3563275-0F77-483C-8A38-3FC620253CB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FDF6110-6250-46FF-8E19-4574AB688213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CA0E623E-6ACD-4B92-9D0D-5F474EFABD6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C10ED-DD35-4200-8856-AAB34F6B17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BBEF5E6-999D-46CF-A0B0-ED9E8B331E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3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Placeholder 1">
            <a:extLst>
              <a:ext uri="{FF2B5EF4-FFF2-40B4-BE49-F238E27FC236}">
                <a16:creationId xmlns:a16="http://schemas.microsoft.com/office/drawing/2014/main" id="{8818521C-93C6-4059-B82B-9CA0807027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1267" name="Text Placeholder 2">
            <a:extLst>
              <a:ext uri="{FF2B5EF4-FFF2-40B4-BE49-F238E27FC236}">
                <a16:creationId xmlns:a16="http://schemas.microsoft.com/office/drawing/2014/main" id="{E07F6A13-4655-431A-812D-6EDE6984A9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C232F7E7-748B-4EFC-8DFA-55000E773587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C47FC5E-B168-4696-9EFF-8D2CC11AB292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C6D96926-C502-45E9-B5F2-7D3A3F31C96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58C01-05FB-496C-8C5F-FBB6CAA9C4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93C32CCA-1233-47AC-B2BE-2D57E55DF68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3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Placeholder 1">
            <a:extLst>
              <a:ext uri="{FF2B5EF4-FFF2-40B4-BE49-F238E27FC236}">
                <a16:creationId xmlns:a16="http://schemas.microsoft.com/office/drawing/2014/main" id="{302C40C8-9C3F-4CCB-9F36-0B1B9DA713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2291" name="Text Placeholder 2">
            <a:extLst>
              <a:ext uri="{FF2B5EF4-FFF2-40B4-BE49-F238E27FC236}">
                <a16:creationId xmlns:a16="http://schemas.microsoft.com/office/drawing/2014/main" id="{D24FD2A1-146A-41AF-86A8-A588AA0E11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636AFCE7-BF54-45B7-98EA-74D471489D5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0550993-56E2-4F54-89FE-1C44ACD81177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DE6F3AAA-F12E-4972-9CA6-AEFBB1B67CF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DCDD2-A70B-498A-9D7D-75900E381A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F25BC0D-856B-4DA7-8638-9B6A8F39A74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3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1">
            <a:extLst>
              <a:ext uri="{FF2B5EF4-FFF2-40B4-BE49-F238E27FC236}">
                <a16:creationId xmlns:a16="http://schemas.microsoft.com/office/drawing/2014/main" id="{5E61452A-401C-4BFE-B985-073CD19DC4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3315" name="Text Placeholder 2">
            <a:extLst>
              <a:ext uri="{FF2B5EF4-FFF2-40B4-BE49-F238E27FC236}">
                <a16:creationId xmlns:a16="http://schemas.microsoft.com/office/drawing/2014/main" id="{66A8064F-553A-4DF4-BB29-AF7CDFA3D4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04FF3849-2C90-47F6-ADB1-289D98C36BC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DAD0A98-C5DF-4EC2-AB61-4E7C07CAD37B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7BB42EB3-62C7-4604-B70F-D18EEA4EB14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750DA-DFE9-4DE7-AE9A-3347DCE30D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878E54F-08C0-409B-8C77-6E7B61AD102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3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Placeholder 1">
            <a:extLst>
              <a:ext uri="{FF2B5EF4-FFF2-40B4-BE49-F238E27FC236}">
                <a16:creationId xmlns:a16="http://schemas.microsoft.com/office/drawing/2014/main" id="{F4889A60-45CA-4888-9999-C16F34FDB4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4339" name="Text Placeholder 2">
            <a:extLst>
              <a:ext uri="{FF2B5EF4-FFF2-40B4-BE49-F238E27FC236}">
                <a16:creationId xmlns:a16="http://schemas.microsoft.com/office/drawing/2014/main" id="{FF9B2D11-A0CB-4F45-BA03-E968093C27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C4AAD7AB-2F1E-4542-83C6-4CE07A5E6F5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BC3B722-F8C9-4EA5-8ED2-C48B9D30645A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714F67F5-C724-4795-B2A3-4798CAB2E52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E04F4-4D73-475C-A9DA-EFBCCF7502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999FEFCD-5942-4B98-9BAF-87B5ED2160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40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Placeholder 1">
            <a:extLst>
              <a:ext uri="{FF2B5EF4-FFF2-40B4-BE49-F238E27FC236}">
                <a16:creationId xmlns:a16="http://schemas.microsoft.com/office/drawing/2014/main" id="{E5DB3483-EC11-4BAE-8F2C-B9328EDAC6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5363" name="Text Placeholder 2">
            <a:extLst>
              <a:ext uri="{FF2B5EF4-FFF2-40B4-BE49-F238E27FC236}">
                <a16:creationId xmlns:a16="http://schemas.microsoft.com/office/drawing/2014/main" id="{B2B2F727-6186-41EF-B1E7-FFDEB8EDC9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CE1200C3-7FE7-4968-A298-20F4A7186F8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D4164F6-4566-4EE9-BAF3-83776BFC72FE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E98220AB-3631-41BD-B0D0-8D84F2B9C49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F4000-CE14-4311-81B6-EE3B21D8B1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97100869-B9DA-423F-A83E-8DFD0568D9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4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Placeholder 1">
            <a:extLst>
              <a:ext uri="{FF2B5EF4-FFF2-40B4-BE49-F238E27FC236}">
                <a16:creationId xmlns:a16="http://schemas.microsoft.com/office/drawing/2014/main" id="{05812733-B3FB-4131-8B04-6C75705C37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6387" name="Text Placeholder 2">
            <a:extLst>
              <a:ext uri="{FF2B5EF4-FFF2-40B4-BE49-F238E27FC236}">
                <a16:creationId xmlns:a16="http://schemas.microsoft.com/office/drawing/2014/main" id="{CAFFFAC1-FAA3-4D92-A161-DB19FD2C18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1D246FC6-187D-40CF-B112-E076DC76864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E955AE3-2722-4AFD-871F-AF13C6C3500C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C981B094-AD2E-4AA7-8B27-D8DA43C2C64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68A1D-07B9-4E36-92D7-1CB88DD661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4567992A-70A1-4086-B98E-1BDC07E01C7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42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Placeholder 1">
            <a:extLst>
              <a:ext uri="{FF2B5EF4-FFF2-40B4-BE49-F238E27FC236}">
                <a16:creationId xmlns:a16="http://schemas.microsoft.com/office/drawing/2014/main" id="{C2FC5256-8D84-47CD-AAE9-E90A5E0B98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7411" name="Text Placeholder 2">
            <a:extLst>
              <a:ext uri="{FF2B5EF4-FFF2-40B4-BE49-F238E27FC236}">
                <a16:creationId xmlns:a16="http://schemas.microsoft.com/office/drawing/2014/main" id="{96A993E2-AE2C-4FB0-AD16-90BEE7485D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C2F3EFB3-4054-4BF2-895B-9862C9DD019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B84A2BE-0816-403C-8B8D-F9BBC7D74D0F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BF342963-0416-4219-ABF1-58AD5D3BBD6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9D7A9-5BBD-4632-96CE-82238A507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E8CAC72-2216-4416-9C35-E45A9C1CE20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4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Placeholder 1">
            <a:extLst>
              <a:ext uri="{FF2B5EF4-FFF2-40B4-BE49-F238E27FC236}">
                <a16:creationId xmlns:a16="http://schemas.microsoft.com/office/drawing/2014/main" id="{0C1D624A-529E-47C1-AAA1-9E9F33CFA2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8435" name="Text Placeholder 2">
            <a:extLst>
              <a:ext uri="{FF2B5EF4-FFF2-40B4-BE49-F238E27FC236}">
                <a16:creationId xmlns:a16="http://schemas.microsoft.com/office/drawing/2014/main" id="{9BF6518A-F84A-455E-939D-E8731A079E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E5143FF9-D3D3-4395-8C05-A9F5F5204CD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9915E3E-9FA5-46E5-8E26-24F0513B4956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DA46D086-8685-4894-93F6-8DE11B4C27D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175E7-0665-40F0-BF36-EE5FF4F530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409C4262-5133-4B99-887C-2F1D9D56C51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44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Placeholder 1">
            <a:extLst>
              <a:ext uri="{FF2B5EF4-FFF2-40B4-BE49-F238E27FC236}">
                <a16:creationId xmlns:a16="http://schemas.microsoft.com/office/drawing/2014/main" id="{BE57CA2A-8360-4AB7-B359-44E5F7B126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9459" name="Text Placeholder 2">
            <a:extLst>
              <a:ext uri="{FF2B5EF4-FFF2-40B4-BE49-F238E27FC236}">
                <a16:creationId xmlns:a16="http://schemas.microsoft.com/office/drawing/2014/main" id="{640CACB2-D2C3-44D6-92B5-901C94B8CD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82F8A272-2CB8-448A-8696-20FF839E92B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B5814A7A-A8E9-46A1-A03F-3967ACBD2CEC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CFA22684-3281-4BD3-90FD-5DA658C2780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D5A43-AB91-4BFF-BA99-54655D22D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DC234A0-7E7F-4066-ACC2-DDD1E9F4964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4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EB17DC6C-9619-469F-ACF2-10D1E6DC34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83C83D0E-8344-4A3F-8C61-311AE51293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E570C0B4-FE93-4EAC-B6FE-E691051D966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2087C07-FD33-4A00-8B77-8C91D31B6E0D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45241967-A7DE-4B04-A1B7-0B7A693D196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C9311-C902-4DBC-8FFD-E88FDC05E4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99869786-E15F-4B6B-9D25-2531C74B33E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2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Placeholder 1">
            <a:extLst>
              <a:ext uri="{FF2B5EF4-FFF2-40B4-BE49-F238E27FC236}">
                <a16:creationId xmlns:a16="http://schemas.microsoft.com/office/drawing/2014/main" id="{9014DE84-25F5-47F9-8F6A-326D24E489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483" name="Text Placeholder 2">
            <a:extLst>
              <a:ext uri="{FF2B5EF4-FFF2-40B4-BE49-F238E27FC236}">
                <a16:creationId xmlns:a16="http://schemas.microsoft.com/office/drawing/2014/main" id="{0AF00E6B-48D3-4C39-924A-B5303B57E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48123797-7A6A-44AE-A036-DF914B31BB2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A6A3F9E-68DC-4CCF-AFC4-EDF07A2BD016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1B4C9732-1F8F-41C5-95CF-5982408EFC4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0695E-03F6-4A72-BDC9-332285B3D8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C780AA3F-4333-4340-93F9-DD4521080DE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Placeholder 1">
            <a:extLst>
              <a:ext uri="{FF2B5EF4-FFF2-40B4-BE49-F238E27FC236}">
                <a16:creationId xmlns:a16="http://schemas.microsoft.com/office/drawing/2014/main" id="{70C8A801-3CB5-4D54-BD0B-A999751ACF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1507" name="Text Placeholder 2">
            <a:extLst>
              <a:ext uri="{FF2B5EF4-FFF2-40B4-BE49-F238E27FC236}">
                <a16:creationId xmlns:a16="http://schemas.microsoft.com/office/drawing/2014/main" id="{4769CFE7-D7C9-48C5-966C-35033CF349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7FF8D7D1-BB4B-40ED-8600-F8CDD861CE2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F64CA99-EAF7-4A54-9684-26C8D155352C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313F0B6D-F691-4521-94E3-AA01181AC1E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A6504-857A-42E7-A28F-45C0D558C2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462DA943-2FF3-4CF1-A245-456F729F024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4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Placeholder 1">
            <a:extLst>
              <a:ext uri="{FF2B5EF4-FFF2-40B4-BE49-F238E27FC236}">
                <a16:creationId xmlns:a16="http://schemas.microsoft.com/office/drawing/2014/main" id="{33C1391E-2BD5-4BED-B6E5-7D08676E97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2531" name="Text Placeholder 2">
            <a:extLst>
              <a:ext uri="{FF2B5EF4-FFF2-40B4-BE49-F238E27FC236}">
                <a16:creationId xmlns:a16="http://schemas.microsoft.com/office/drawing/2014/main" id="{33DB2C4E-4973-4FB0-92DE-C400E03C2B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04FA2736-638C-4E24-9D97-90DCB0E2338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96CFAC4-2FD6-4706-B305-4433B619C846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BD841468-D7C0-4FE0-A5CE-018E1F24485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15B31-AB45-4B37-BDCD-D49BBC63A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91F04D04-5E9E-476A-9736-0F3A181F04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4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Placeholder 1">
            <a:extLst>
              <a:ext uri="{FF2B5EF4-FFF2-40B4-BE49-F238E27FC236}">
                <a16:creationId xmlns:a16="http://schemas.microsoft.com/office/drawing/2014/main" id="{D251B2DA-C05F-4976-A0B0-AAF8A2E85B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3555" name="Text Placeholder 2">
            <a:extLst>
              <a:ext uri="{FF2B5EF4-FFF2-40B4-BE49-F238E27FC236}">
                <a16:creationId xmlns:a16="http://schemas.microsoft.com/office/drawing/2014/main" id="{B08EA924-2DF1-4F80-8B8F-4B3E8925F9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68113B17-914A-4796-A68C-78398C9F52B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DDE6735-67BD-439E-9512-3D8E3939B289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0B70A1A0-2311-45F8-A25A-3E09CA557D3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E813D-22DF-453C-BEAC-C8105DA92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F5952B5-4407-482C-A341-1ADC34E397C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4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Placeholder 1">
            <a:extLst>
              <a:ext uri="{FF2B5EF4-FFF2-40B4-BE49-F238E27FC236}">
                <a16:creationId xmlns:a16="http://schemas.microsoft.com/office/drawing/2014/main" id="{62F898FF-DCB6-4EC6-982A-EADCC5C1D3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4579" name="Text Placeholder 2">
            <a:extLst>
              <a:ext uri="{FF2B5EF4-FFF2-40B4-BE49-F238E27FC236}">
                <a16:creationId xmlns:a16="http://schemas.microsoft.com/office/drawing/2014/main" id="{C3BB8AAC-2E2B-411C-A221-9497FD753F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9B00017F-9FCE-4C0E-A5FC-043583672E57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D386E1F-7166-4C91-8EE3-93411F7ADB99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0F6EC35B-64F0-4F1E-816F-AEB04F7FAED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F21DC-7DA2-4B0D-8591-1D1BD09294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1C9073A-559F-4B5E-BF0C-35ACA17DDE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50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Placeholder 1">
            <a:extLst>
              <a:ext uri="{FF2B5EF4-FFF2-40B4-BE49-F238E27FC236}">
                <a16:creationId xmlns:a16="http://schemas.microsoft.com/office/drawing/2014/main" id="{C88D696E-CE77-4474-9F87-6D5D300877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5603" name="Text Placeholder 2">
            <a:extLst>
              <a:ext uri="{FF2B5EF4-FFF2-40B4-BE49-F238E27FC236}">
                <a16:creationId xmlns:a16="http://schemas.microsoft.com/office/drawing/2014/main" id="{707D3DEB-005F-4831-B98F-4603C5B801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DE532A48-2511-4793-A170-EEE8E9520547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8C4109A-84A2-4D5C-A177-3C32BB5681EF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5F3C7CF1-5455-44D1-BE3A-D08F56DF0DC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8040A-7BE3-4A04-BC6B-5C3BD67FB7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DA3170C-8F8A-49E0-B8E4-9E513436CAE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5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Placeholder 1">
            <a:extLst>
              <a:ext uri="{FF2B5EF4-FFF2-40B4-BE49-F238E27FC236}">
                <a16:creationId xmlns:a16="http://schemas.microsoft.com/office/drawing/2014/main" id="{661F6E3F-290C-4AB3-9D70-D367FE4C66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6627" name="Text Placeholder 2">
            <a:extLst>
              <a:ext uri="{FF2B5EF4-FFF2-40B4-BE49-F238E27FC236}">
                <a16:creationId xmlns:a16="http://schemas.microsoft.com/office/drawing/2014/main" id="{EBDD0ECA-D914-474A-8591-6D865D6F0F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F0E952B0-5944-49F7-9C0C-36123F63B59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8C46CAB-3953-49A9-BD90-F590995712E2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555E09E4-9AED-4152-AB9A-E4A9C4ECCC0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76F1E-3701-4848-950B-851682C3F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49040B02-1FB4-4BFF-9067-781E5137A0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52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Placeholder 1">
            <a:extLst>
              <a:ext uri="{FF2B5EF4-FFF2-40B4-BE49-F238E27FC236}">
                <a16:creationId xmlns:a16="http://schemas.microsoft.com/office/drawing/2014/main" id="{2F97C678-029A-4BD5-8B44-34ACEA8748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7651" name="Text Placeholder 2">
            <a:extLst>
              <a:ext uri="{FF2B5EF4-FFF2-40B4-BE49-F238E27FC236}">
                <a16:creationId xmlns:a16="http://schemas.microsoft.com/office/drawing/2014/main" id="{07C655ED-7E0A-40F4-82F8-A77CD540E3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95542366-3A75-4C16-A30D-5B977DC80A3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FEBA492-33E5-471E-B37D-DE263EE5E3F9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01C6A12B-90E7-4E58-9A85-1B556B2E3B8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51FCB-B4C4-41CC-882C-04DB592699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49CA2F71-F0EA-43A8-8AF4-F5A0DA500EB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5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Placeholder 1">
            <a:extLst>
              <a:ext uri="{FF2B5EF4-FFF2-40B4-BE49-F238E27FC236}">
                <a16:creationId xmlns:a16="http://schemas.microsoft.com/office/drawing/2014/main" id="{F6972BB0-22F8-4C9E-AB96-7F123B5782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8675" name="Text Placeholder 2">
            <a:extLst>
              <a:ext uri="{FF2B5EF4-FFF2-40B4-BE49-F238E27FC236}">
                <a16:creationId xmlns:a16="http://schemas.microsoft.com/office/drawing/2014/main" id="{B0721F2F-0DB4-4BAF-AE50-73B3E191AF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569A4842-DC5B-433B-A7F2-6D263CA0151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43EEBE8-AAC2-4A2E-8F90-34800A61595A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93A0FF4D-E7CE-47DD-B96C-C59A6C02AAB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2BEE6-200E-4673-AF6B-4F3D031B6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9031EA15-9FE5-453F-A3DA-1073DB8795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54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Placeholder 1">
            <a:extLst>
              <a:ext uri="{FF2B5EF4-FFF2-40B4-BE49-F238E27FC236}">
                <a16:creationId xmlns:a16="http://schemas.microsoft.com/office/drawing/2014/main" id="{57F81782-C521-4BFB-A327-A29D351407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9699" name="Text Placeholder 2">
            <a:extLst>
              <a:ext uri="{FF2B5EF4-FFF2-40B4-BE49-F238E27FC236}">
                <a16:creationId xmlns:a16="http://schemas.microsoft.com/office/drawing/2014/main" id="{606F7E50-13A2-406B-A8E3-FA1F05A079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32F31D74-F30E-42AD-9352-0B4E83FF53D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05B622B-AF99-4DED-A82D-9F73C87CC97F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47D1C313-9311-4AFD-8CF2-800C5F2BD0D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34D7B-6DEC-4218-A51B-028A22FF2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12D83FF-5BAA-466C-92C8-8AA93D359B3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5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>
            <a:extLst>
              <a:ext uri="{FF2B5EF4-FFF2-40B4-BE49-F238E27FC236}">
                <a16:creationId xmlns:a16="http://schemas.microsoft.com/office/drawing/2014/main" id="{333E0B29-BD5C-4A54-B222-B31A4D3451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Text Placeholder 2">
            <a:extLst>
              <a:ext uri="{FF2B5EF4-FFF2-40B4-BE49-F238E27FC236}">
                <a16:creationId xmlns:a16="http://schemas.microsoft.com/office/drawing/2014/main" id="{9CCA63C6-F936-4B3E-9D5C-19C96136EF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5440D591-5CB2-4471-B6FB-0637AAE268C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355123E-5C15-4C15-A6D0-CC5A59E10CD9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8D588DF2-89A2-4390-AA50-99A99CD0733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9BE88-A0FD-4ED0-9CA1-7D9F37535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6D077B1-9016-4E56-91DD-D037BC607D9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2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Placeholder 1">
            <a:extLst>
              <a:ext uri="{FF2B5EF4-FFF2-40B4-BE49-F238E27FC236}">
                <a16:creationId xmlns:a16="http://schemas.microsoft.com/office/drawing/2014/main" id="{33C9E625-0C7B-4F9E-BA74-D857201206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23" name="Text Placeholder 2">
            <a:extLst>
              <a:ext uri="{FF2B5EF4-FFF2-40B4-BE49-F238E27FC236}">
                <a16:creationId xmlns:a16="http://schemas.microsoft.com/office/drawing/2014/main" id="{58153CA7-F66C-4701-81EC-05266F738B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3A867AF0-AE71-417D-969C-E0B6167F8C6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43B76757-9B4A-45AA-A7DA-8F6887E89EC7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E0545425-F40E-49FF-80E5-413A918A372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64972-7AAD-4F85-830B-BFF4E1283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C1CF922-98EF-45FC-A74E-7367D8D41B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5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>
            <a:extLst>
              <a:ext uri="{FF2B5EF4-FFF2-40B4-BE49-F238E27FC236}">
                <a16:creationId xmlns:a16="http://schemas.microsoft.com/office/drawing/2014/main" id="{1327C87B-2218-45CD-B9D2-D7B9BCE14C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1747" name="Text Placeholder 2">
            <a:extLst>
              <a:ext uri="{FF2B5EF4-FFF2-40B4-BE49-F238E27FC236}">
                <a16:creationId xmlns:a16="http://schemas.microsoft.com/office/drawing/2014/main" id="{145CBFAE-AD1B-4741-BDAC-06299FA893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833A627F-FF65-4187-A872-DDA7B3B49FB7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D86AFC2-EB05-4725-AF1D-58FC649D307C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1F8CC7F3-14A1-49E3-8319-9164A08280B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F8BF9-5A82-42A7-ADC8-E93C05183A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41C34FC-6AB1-4A88-9454-3AC40E16AB6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5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Placeholder 1">
            <a:extLst>
              <a:ext uri="{FF2B5EF4-FFF2-40B4-BE49-F238E27FC236}">
                <a16:creationId xmlns:a16="http://schemas.microsoft.com/office/drawing/2014/main" id="{D1434136-87AF-4B77-8216-EE0222BED6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2771" name="Text Placeholder 2">
            <a:extLst>
              <a:ext uri="{FF2B5EF4-FFF2-40B4-BE49-F238E27FC236}">
                <a16:creationId xmlns:a16="http://schemas.microsoft.com/office/drawing/2014/main" id="{08E92CBC-193F-4A7D-9578-AADF8A75DE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8CA98659-BBBE-4755-937A-D1A3BA4D96A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60EF6DC-8722-4BE3-90EC-CF2040E60760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974E1DE1-2329-4C95-8DD0-6ADCE334C80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70010-3B15-4256-9282-2B60E3470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FD69DD2-B184-4A02-A713-46DE4EAFC8C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5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Placeholder 1">
            <a:extLst>
              <a:ext uri="{FF2B5EF4-FFF2-40B4-BE49-F238E27FC236}">
                <a16:creationId xmlns:a16="http://schemas.microsoft.com/office/drawing/2014/main" id="{4A6EEB67-A4B0-4B7F-9E70-B8C3599DF4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3795" name="Text Placeholder 2">
            <a:extLst>
              <a:ext uri="{FF2B5EF4-FFF2-40B4-BE49-F238E27FC236}">
                <a16:creationId xmlns:a16="http://schemas.microsoft.com/office/drawing/2014/main" id="{C3A4C216-09DE-4C58-BBC9-448373CBF3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61A7A022-B532-4052-9BFA-B98A396546C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4195BE83-C5EF-4573-AA2E-4BABE196D9F9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7AD88AD7-F39C-4374-9299-AE7647747FD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85EFD-205B-45CD-9E5F-5D023939D0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25CB435-1429-4A64-AB71-C7E89A93F40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5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Placeholder 1">
            <a:extLst>
              <a:ext uri="{FF2B5EF4-FFF2-40B4-BE49-F238E27FC236}">
                <a16:creationId xmlns:a16="http://schemas.microsoft.com/office/drawing/2014/main" id="{9994DDB5-4821-486D-B191-81F5CA79DD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4819" name="Text Placeholder 2">
            <a:extLst>
              <a:ext uri="{FF2B5EF4-FFF2-40B4-BE49-F238E27FC236}">
                <a16:creationId xmlns:a16="http://schemas.microsoft.com/office/drawing/2014/main" id="{2FA27AC1-1D9C-49F9-AF8A-F636442B80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2763E791-B38F-466B-A26D-1A3CFEEC677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C51411E-1089-4A3D-B571-6C40C3E0623F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EE2712E0-2399-4A81-A7CF-2A6CC574122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D4503-A775-4DFA-A156-7307F13714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CE0DBC4C-ED09-4E34-A415-EC68C19AE8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60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Placeholder 1">
            <a:extLst>
              <a:ext uri="{FF2B5EF4-FFF2-40B4-BE49-F238E27FC236}">
                <a16:creationId xmlns:a16="http://schemas.microsoft.com/office/drawing/2014/main" id="{9C720D4B-C48A-47F1-8EA6-7535E6B487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5843" name="Text Placeholder 2">
            <a:extLst>
              <a:ext uri="{FF2B5EF4-FFF2-40B4-BE49-F238E27FC236}">
                <a16:creationId xmlns:a16="http://schemas.microsoft.com/office/drawing/2014/main" id="{8E1557F2-DF43-4B1F-871E-4922E43532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19243A4B-36B9-4DFD-9C4E-614C20377AD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D97DAC3-0B15-4281-A743-369FD927765D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EDC5FE59-7376-413F-928E-A8E1B385830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457E9-3DD5-4588-9891-5B303DB74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6440FF1-A233-439B-85D8-B812B2DEE37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6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Placeholder 1">
            <a:extLst>
              <a:ext uri="{FF2B5EF4-FFF2-40B4-BE49-F238E27FC236}">
                <a16:creationId xmlns:a16="http://schemas.microsoft.com/office/drawing/2014/main" id="{FBDCFE3D-85D5-4BE7-BBB6-A4198E4519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6867" name="Text Placeholder 2">
            <a:extLst>
              <a:ext uri="{FF2B5EF4-FFF2-40B4-BE49-F238E27FC236}">
                <a16:creationId xmlns:a16="http://schemas.microsoft.com/office/drawing/2014/main" id="{75F39918-D747-4218-940A-B85E907C96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5EAE9720-1042-4CC5-8CD8-557BF1DC582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61973A9-A403-4005-A110-194CE524DB85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C09400C3-2E09-46A1-83BB-AE753C94984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F8F69-A3E2-49A3-944C-79BE234710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9FE505D7-38C6-4091-AB6A-04A7CFA0E5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62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Placeholder 1">
            <a:extLst>
              <a:ext uri="{FF2B5EF4-FFF2-40B4-BE49-F238E27FC236}">
                <a16:creationId xmlns:a16="http://schemas.microsoft.com/office/drawing/2014/main" id="{957C0675-447D-48DF-BA87-2E31CD0F57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7891" name="Text Placeholder 2">
            <a:extLst>
              <a:ext uri="{FF2B5EF4-FFF2-40B4-BE49-F238E27FC236}">
                <a16:creationId xmlns:a16="http://schemas.microsoft.com/office/drawing/2014/main" id="{7B6EBF7C-10B2-4965-AB3F-6B217F2A20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A2B8F5B5-C125-474E-AC9F-949E2F4C6C6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6908561-0FFC-4C83-9566-61614B53081D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F9BE6CA6-C116-4E2B-8A37-E31094A0507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5CB02-C9DA-47EA-93F6-2E7F57B071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E51C6AAB-E976-41E2-86F3-1536548FF3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6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Placeholder 1">
            <a:extLst>
              <a:ext uri="{FF2B5EF4-FFF2-40B4-BE49-F238E27FC236}">
                <a16:creationId xmlns:a16="http://schemas.microsoft.com/office/drawing/2014/main" id="{F2755A3E-4A12-4B76-B5A3-2041D02CC5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8915" name="Text Placeholder 2">
            <a:extLst>
              <a:ext uri="{FF2B5EF4-FFF2-40B4-BE49-F238E27FC236}">
                <a16:creationId xmlns:a16="http://schemas.microsoft.com/office/drawing/2014/main" id="{BF98BF8D-F04B-46AD-86E9-2A9151EAA7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65839701-48F0-44BD-80F8-29B449EEB34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4CD7EFE-C457-4C66-9C05-AFA64D62D059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BB7A9D00-D95D-4509-9E4B-44C16B727EB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040E3-E0E4-4814-90EA-3E754E166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7E4FBC3-410E-4B99-A7F9-49EE1A8485F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64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Placeholder 1">
            <a:extLst>
              <a:ext uri="{FF2B5EF4-FFF2-40B4-BE49-F238E27FC236}">
                <a16:creationId xmlns:a16="http://schemas.microsoft.com/office/drawing/2014/main" id="{68FC6D5B-6D73-41A1-8050-088C300EC4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9939" name="Text Placeholder 2">
            <a:extLst>
              <a:ext uri="{FF2B5EF4-FFF2-40B4-BE49-F238E27FC236}">
                <a16:creationId xmlns:a16="http://schemas.microsoft.com/office/drawing/2014/main" id="{7FAE21E3-B597-4812-A12B-3C90726F6F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FF94EEB2-BDD3-4D77-8566-1D32A809699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389855A-068A-4013-A288-CDAB08163B7B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F9543B78-69CC-482B-B7A0-87130839723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7D3DE-1EE2-45AF-BF6B-902F74EC89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CE5360F-965B-4A04-BF06-F32C70F85D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6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>
            <a:extLst>
              <a:ext uri="{FF2B5EF4-FFF2-40B4-BE49-F238E27FC236}">
                <a16:creationId xmlns:a16="http://schemas.microsoft.com/office/drawing/2014/main" id="{079678D0-08D8-4204-8C85-8EDF00B765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099" name="Text Placeholder 2">
            <a:extLst>
              <a:ext uri="{FF2B5EF4-FFF2-40B4-BE49-F238E27FC236}">
                <a16:creationId xmlns:a16="http://schemas.microsoft.com/office/drawing/2014/main" id="{BF53B9B4-A1FB-41DB-AC0D-AD971377CC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0F828669-B679-4520-AB9C-3C6E426B966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33DFFC0-52BD-44D3-B8DF-D80E55C756D0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6EBB1F12-245E-40B7-98FE-D7E498E2C04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B081E-9250-4A0A-9787-1C21987345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E896D239-F385-47F3-9432-F15279D0EC0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30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Placeholder 1">
            <a:extLst>
              <a:ext uri="{FF2B5EF4-FFF2-40B4-BE49-F238E27FC236}">
                <a16:creationId xmlns:a16="http://schemas.microsoft.com/office/drawing/2014/main" id="{D49E6655-49B3-425D-85E0-5E240F7616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0963" name="Text Placeholder 2">
            <a:extLst>
              <a:ext uri="{FF2B5EF4-FFF2-40B4-BE49-F238E27FC236}">
                <a16:creationId xmlns:a16="http://schemas.microsoft.com/office/drawing/2014/main" id="{8A9C8427-E794-485A-A0AB-93C6DF0786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B6AC1857-1612-4560-8E0E-B6D815BF8D9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F753012-D5BA-4F35-811B-CCC218DC9EB1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9223163B-1F87-41AD-849D-201D8C00E87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DC504-F4DA-4FF2-BB66-4B10AF3BB9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15A04C1-80FE-45DE-9288-92FF033184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6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Placeholder 1">
            <a:extLst>
              <a:ext uri="{FF2B5EF4-FFF2-40B4-BE49-F238E27FC236}">
                <a16:creationId xmlns:a16="http://schemas.microsoft.com/office/drawing/2014/main" id="{F805AD15-41E4-48EC-A768-A6CF0F3688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1987" name="Text Placeholder 2">
            <a:extLst>
              <a:ext uri="{FF2B5EF4-FFF2-40B4-BE49-F238E27FC236}">
                <a16:creationId xmlns:a16="http://schemas.microsoft.com/office/drawing/2014/main" id="{DE0E76FF-1D31-4D96-A67F-B737A12448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B45D7CFE-B5E0-41E6-8C40-DCDEB5C95EB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3415C23-FAAD-4A68-B53B-571B91AEAF3D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8116F19F-BDAD-48AF-9730-8AE01EB696C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B75713-791B-487E-9E61-FEA3FE8C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94DFAA2-025E-4D83-B290-72286BAD16B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6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Placeholder 1">
            <a:extLst>
              <a:ext uri="{FF2B5EF4-FFF2-40B4-BE49-F238E27FC236}">
                <a16:creationId xmlns:a16="http://schemas.microsoft.com/office/drawing/2014/main" id="{C4E35657-8223-4B2C-9942-9F09F349F6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3011" name="Text Placeholder 2">
            <a:extLst>
              <a:ext uri="{FF2B5EF4-FFF2-40B4-BE49-F238E27FC236}">
                <a16:creationId xmlns:a16="http://schemas.microsoft.com/office/drawing/2014/main" id="{CF004250-7722-4392-8006-800AA49E80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D0C5A357-8077-46E0-BCD2-D5C4A1709FC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B233897C-35A1-4A8A-B1A2-1FDD14522CCA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EC8D80BE-AEB4-47B1-B40B-384ECBB3FCF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5382F-905A-476C-BC78-1CF8C2A612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625B26E-17E3-4C15-94E0-3B05DBD87F9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6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Placeholder 1">
            <a:extLst>
              <a:ext uri="{FF2B5EF4-FFF2-40B4-BE49-F238E27FC236}">
                <a16:creationId xmlns:a16="http://schemas.microsoft.com/office/drawing/2014/main" id="{E0C0258C-BDAA-4A9A-B972-3679BE0B9B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4035" name="Text Placeholder 2">
            <a:extLst>
              <a:ext uri="{FF2B5EF4-FFF2-40B4-BE49-F238E27FC236}">
                <a16:creationId xmlns:a16="http://schemas.microsoft.com/office/drawing/2014/main" id="{8746C068-D2B6-48D3-8688-1D588887AA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64BAABD9-A9D4-4469-9507-C9FC668F98F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A459655-7F7E-489D-9299-8A6116792C1A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663E81DD-14E0-401C-ACA7-3EEF0812440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DEB6D-E3B2-43DD-B3EC-80E5F2B5B5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00442D3-6B36-4DF8-8B6D-8390E13CC5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6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Placeholder 1">
            <a:extLst>
              <a:ext uri="{FF2B5EF4-FFF2-40B4-BE49-F238E27FC236}">
                <a16:creationId xmlns:a16="http://schemas.microsoft.com/office/drawing/2014/main" id="{949C987D-8B99-4C4F-B9CB-B57A53F5EC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5059" name="Text Placeholder 2">
            <a:extLst>
              <a:ext uri="{FF2B5EF4-FFF2-40B4-BE49-F238E27FC236}">
                <a16:creationId xmlns:a16="http://schemas.microsoft.com/office/drawing/2014/main" id="{1350753E-813A-4274-A1C4-18B0F37DC2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34F90347-6B04-4941-BCB9-0C2F292C670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9470AED-87CD-4677-AD81-215B1251B611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94451E7A-107F-499A-BB76-714E3207742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1ADA7-9124-4944-B471-A8F1BF6C33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DDCCD43-DDCA-4252-8610-22402D9A805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70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>
            <a:extLst>
              <a:ext uri="{FF2B5EF4-FFF2-40B4-BE49-F238E27FC236}">
                <a16:creationId xmlns:a16="http://schemas.microsoft.com/office/drawing/2014/main" id="{D662AC44-4D8E-4360-828A-D169B7D20E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6083" name="Text Placeholder 2">
            <a:extLst>
              <a:ext uri="{FF2B5EF4-FFF2-40B4-BE49-F238E27FC236}">
                <a16:creationId xmlns:a16="http://schemas.microsoft.com/office/drawing/2014/main" id="{F9F8DBC0-6B07-4D9A-B51C-DA4713AD8B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EC6C477D-FFB2-43AD-8BAA-3D06A2BB7E1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46FE91D-2ECD-4B15-B8F9-31B420965F3C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02F5F2A8-FE12-4EBA-882B-1A4C09C58E0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0FCA0-7C19-4B16-A41C-C092896F9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41897BD5-9DA1-4D65-BB8B-384585817B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7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Placeholder 1">
            <a:extLst>
              <a:ext uri="{FF2B5EF4-FFF2-40B4-BE49-F238E27FC236}">
                <a16:creationId xmlns:a16="http://schemas.microsoft.com/office/drawing/2014/main" id="{E1AB997A-57CB-4E7D-9552-285D0590A5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7107" name="Text Placeholder 2">
            <a:extLst>
              <a:ext uri="{FF2B5EF4-FFF2-40B4-BE49-F238E27FC236}">
                <a16:creationId xmlns:a16="http://schemas.microsoft.com/office/drawing/2014/main" id="{E3D532C8-60E9-4B3F-B368-CC3423421D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64D6E04F-7F28-4FD1-837B-CD212A71CD1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4B7B85F-F96B-4576-8715-25BEC6BD3ADA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122CC968-0176-4E40-A763-715E782E371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F2E4A-910C-49D5-88A8-EC45C04F5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91238AE0-9E49-489B-82BB-3EAAB807D93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72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Placeholder 1">
            <a:extLst>
              <a:ext uri="{FF2B5EF4-FFF2-40B4-BE49-F238E27FC236}">
                <a16:creationId xmlns:a16="http://schemas.microsoft.com/office/drawing/2014/main" id="{E861C20E-DF76-40C8-B262-B22B2AFDA6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8131" name="Text Placeholder 2">
            <a:extLst>
              <a:ext uri="{FF2B5EF4-FFF2-40B4-BE49-F238E27FC236}">
                <a16:creationId xmlns:a16="http://schemas.microsoft.com/office/drawing/2014/main" id="{41F29453-DAB6-4C49-83E2-E9A415F76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7AC621D1-E0E5-4D31-828B-FC06BB18DB8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BFB30171-8A9C-401F-ACE2-2EBD998F1DBA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8222C6AF-527C-4127-A49A-7B4D18B4AE2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E536B-D188-416D-B265-DA49E535D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C272CE92-77F3-474B-8071-3ECAD85AD9F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Placeholder 1">
            <a:extLst>
              <a:ext uri="{FF2B5EF4-FFF2-40B4-BE49-F238E27FC236}">
                <a16:creationId xmlns:a16="http://schemas.microsoft.com/office/drawing/2014/main" id="{116B4263-7950-439A-B396-9E47C1FAFE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9155" name="Text Placeholder 2">
            <a:extLst>
              <a:ext uri="{FF2B5EF4-FFF2-40B4-BE49-F238E27FC236}">
                <a16:creationId xmlns:a16="http://schemas.microsoft.com/office/drawing/2014/main" id="{899C0486-2DDD-401E-8721-7E49D43157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4F5F9DE5-6C77-402E-A8AE-F924FF3EF62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BE2B736-BE11-40D1-B84E-DC92C3425354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8FD9E680-7102-471F-9923-98DA309A327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87DA3-6F2E-4765-9066-B37E087C7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B4D317E-074D-4F0F-AF32-422B1B9B55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74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Placeholder 1">
            <a:extLst>
              <a:ext uri="{FF2B5EF4-FFF2-40B4-BE49-F238E27FC236}">
                <a16:creationId xmlns:a16="http://schemas.microsoft.com/office/drawing/2014/main" id="{627498C5-714F-4F74-BE20-E84C5E6216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0179" name="Text Placeholder 2">
            <a:extLst>
              <a:ext uri="{FF2B5EF4-FFF2-40B4-BE49-F238E27FC236}">
                <a16:creationId xmlns:a16="http://schemas.microsoft.com/office/drawing/2014/main" id="{E44D480E-09BC-47E8-B632-23B4349819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CED809DC-9233-43D1-90AE-DE63BD6CCFE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5814AFC-278B-464C-B44D-594DD213CCB5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A6F1F330-2A57-4757-B798-9B6B81F2B5E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047C9-1C9B-4D4A-BB6C-B2FA75568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74F3EE3-EA93-4880-BB6E-4B7AF7E000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7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1">
            <a:extLst>
              <a:ext uri="{FF2B5EF4-FFF2-40B4-BE49-F238E27FC236}">
                <a16:creationId xmlns:a16="http://schemas.microsoft.com/office/drawing/2014/main" id="{9448FE96-35D6-41AA-9AF3-B38C9D6F7D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Text Placeholder 2">
            <a:extLst>
              <a:ext uri="{FF2B5EF4-FFF2-40B4-BE49-F238E27FC236}">
                <a16:creationId xmlns:a16="http://schemas.microsoft.com/office/drawing/2014/main" id="{EF993587-9C32-4F62-920C-675AAE6384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67422FB3-F29F-42CF-9220-1CB60D9BC61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8F6F919-67F1-49BD-A0E2-D55FBA0510AA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0FEAAE0D-F25D-4D0D-951C-05E0AC563D2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EF2C0-CB1B-44A1-91D8-8BC85415C4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885381F-573F-43D2-BE95-CFBD7983CE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3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Placeholder 1">
            <a:extLst>
              <a:ext uri="{FF2B5EF4-FFF2-40B4-BE49-F238E27FC236}">
                <a16:creationId xmlns:a16="http://schemas.microsoft.com/office/drawing/2014/main" id="{6D20DB38-3C36-43B9-97F6-E79216F2B0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03" name="Text Placeholder 2">
            <a:extLst>
              <a:ext uri="{FF2B5EF4-FFF2-40B4-BE49-F238E27FC236}">
                <a16:creationId xmlns:a16="http://schemas.microsoft.com/office/drawing/2014/main" id="{AB3B9C5D-1285-404D-A7E8-CAA853034A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A908DE81-BD63-441C-B698-7D57F68DA4F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BC612BAD-0A11-47C9-94EE-4FB6AA47AC9A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9563BC59-6359-4849-87C3-B86AAE392FA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EB166-9BB3-414F-82D1-6D36B84724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6DA198C-6E65-453A-BE91-A3262E104F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7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Placeholder 1">
            <a:extLst>
              <a:ext uri="{FF2B5EF4-FFF2-40B4-BE49-F238E27FC236}">
                <a16:creationId xmlns:a16="http://schemas.microsoft.com/office/drawing/2014/main" id="{6EE90BF0-5B10-4107-8B3F-12966CEA8F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2227" name="Text Placeholder 2">
            <a:extLst>
              <a:ext uri="{FF2B5EF4-FFF2-40B4-BE49-F238E27FC236}">
                <a16:creationId xmlns:a16="http://schemas.microsoft.com/office/drawing/2014/main" id="{CDE43873-AC00-433F-909C-4A3E3370B9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52565960-9D40-4117-A00F-D3D6C8E3B5F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623903A-AC34-4189-BB99-FF00F2CFE59C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C1A4D862-9DCA-42D7-976A-C6B4D5E9236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734CB-6408-4D07-A7DB-C8AC3BD71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0A20CBD-3EE0-4FBF-B13A-A6892B3DF0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7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Placeholder 1">
            <a:extLst>
              <a:ext uri="{FF2B5EF4-FFF2-40B4-BE49-F238E27FC236}">
                <a16:creationId xmlns:a16="http://schemas.microsoft.com/office/drawing/2014/main" id="{312983C5-2EB5-4A17-A8B4-852D751288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3251" name="Text Placeholder 2">
            <a:extLst>
              <a:ext uri="{FF2B5EF4-FFF2-40B4-BE49-F238E27FC236}">
                <a16:creationId xmlns:a16="http://schemas.microsoft.com/office/drawing/2014/main" id="{B0C1A028-6E44-4AEB-B0FD-9A45C8443B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CE59FE19-0240-4AAE-9C40-C19B876D5EA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D3506D7-4CA2-4748-A40E-A52D0B2652B3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7BE83E0D-9548-4237-AA04-3F781754474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47500-3C31-4588-9AA1-95FFEA3CFA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C5A9C2D-B622-4EA5-85DC-DC3B43B01A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7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Placeholder 1">
            <a:extLst>
              <a:ext uri="{FF2B5EF4-FFF2-40B4-BE49-F238E27FC236}">
                <a16:creationId xmlns:a16="http://schemas.microsoft.com/office/drawing/2014/main" id="{986D0592-D65F-43A6-81DE-D189EE1D6E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4275" name="Text Placeholder 2">
            <a:extLst>
              <a:ext uri="{FF2B5EF4-FFF2-40B4-BE49-F238E27FC236}">
                <a16:creationId xmlns:a16="http://schemas.microsoft.com/office/drawing/2014/main" id="{877034B5-B1F8-4372-A105-57B2FB642C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996C5F9B-7E1E-4F9B-B052-5B066C94C817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BF24B1B5-289E-4C0F-A9F7-A92579DD8CBA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FD5771EE-1C85-4B19-A021-6EFF18C795C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71C90-5D5D-4D93-B91D-685ADA51C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0506E60-F34E-4B6D-96C6-D444F1680B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7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Placeholder 1">
            <a:extLst>
              <a:ext uri="{FF2B5EF4-FFF2-40B4-BE49-F238E27FC236}">
                <a16:creationId xmlns:a16="http://schemas.microsoft.com/office/drawing/2014/main" id="{9FBE3366-C49E-468E-81B8-BA9EFD428A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5299" name="Text Placeholder 2">
            <a:extLst>
              <a:ext uri="{FF2B5EF4-FFF2-40B4-BE49-F238E27FC236}">
                <a16:creationId xmlns:a16="http://schemas.microsoft.com/office/drawing/2014/main" id="{47622864-260C-4A8B-A090-36013D7832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585974C5-3C19-44D1-8D6E-3B03AA20EFF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4CA35CE-9ACC-4323-A3DC-C137BBF25ABC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E79F997D-C52E-4E75-AE52-CDFC4B89A78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32DED-ABC4-4A60-BDC6-B2463563A2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96151DEA-F71A-49DF-B914-30FA440A939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80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Placeholder 1">
            <a:extLst>
              <a:ext uri="{FF2B5EF4-FFF2-40B4-BE49-F238E27FC236}">
                <a16:creationId xmlns:a16="http://schemas.microsoft.com/office/drawing/2014/main" id="{95C1C2AC-32C3-4269-B701-955142A3A9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6323" name="Text Placeholder 2">
            <a:extLst>
              <a:ext uri="{FF2B5EF4-FFF2-40B4-BE49-F238E27FC236}">
                <a16:creationId xmlns:a16="http://schemas.microsoft.com/office/drawing/2014/main" id="{4B16BCF1-C00A-4804-8752-75FEB4DB87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9931ABB1-EE9A-4D56-AE67-36D81BC6FD7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D9D4AAF-A9C4-4723-8479-3192C0BBACF2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4799B71D-6BBF-4248-BD57-51B9EEA315C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9AA3BE-F7EA-4C6D-B96D-2D63C5C42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37B56E2-1403-4FCE-97E3-A3FB8A4640E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8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Placeholder 1">
            <a:extLst>
              <a:ext uri="{FF2B5EF4-FFF2-40B4-BE49-F238E27FC236}">
                <a16:creationId xmlns:a16="http://schemas.microsoft.com/office/drawing/2014/main" id="{A5453472-ABCB-4FE0-BCD6-7794FAE449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7347" name="Text Placeholder 2">
            <a:extLst>
              <a:ext uri="{FF2B5EF4-FFF2-40B4-BE49-F238E27FC236}">
                <a16:creationId xmlns:a16="http://schemas.microsoft.com/office/drawing/2014/main" id="{4912C5E2-B5B6-4FD8-A543-2B4B1BCADB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B5A3C751-1446-4AEC-87B8-93BE34151A1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BBDD5FC-43BC-4477-B362-0C0606A66240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7AA149DA-61D2-44B7-908A-EFFE6977CD6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A7DC5-5887-40F4-92EF-7A6E12B04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7582422E-7C58-4199-AD7B-3978BF2FFA2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82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Placeholder 1">
            <a:extLst>
              <a:ext uri="{FF2B5EF4-FFF2-40B4-BE49-F238E27FC236}">
                <a16:creationId xmlns:a16="http://schemas.microsoft.com/office/drawing/2014/main" id="{9B7703EC-AC04-401C-B986-A9AE40B60F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8371" name="Text Placeholder 2">
            <a:extLst>
              <a:ext uri="{FF2B5EF4-FFF2-40B4-BE49-F238E27FC236}">
                <a16:creationId xmlns:a16="http://schemas.microsoft.com/office/drawing/2014/main" id="{3697536F-6687-436C-AAD5-6E3CFF46B2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5488119E-C999-467D-AD5D-26DEDAD84E6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478C62B-6D1E-4991-A901-B9C3A9C12AD1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B8D8018D-614D-484F-AF5E-96971BB2176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C88D-CA2A-4F74-B051-8ABA445500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3AE887D-D2CC-426C-A13C-69B4648111D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8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Placeholder 1">
            <a:extLst>
              <a:ext uri="{FF2B5EF4-FFF2-40B4-BE49-F238E27FC236}">
                <a16:creationId xmlns:a16="http://schemas.microsoft.com/office/drawing/2014/main" id="{2932B503-EF9D-45A4-93A3-07F26333F5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9395" name="Text Placeholder 2">
            <a:extLst>
              <a:ext uri="{FF2B5EF4-FFF2-40B4-BE49-F238E27FC236}">
                <a16:creationId xmlns:a16="http://schemas.microsoft.com/office/drawing/2014/main" id="{46C74DE1-82A1-440A-9D7C-D5BE812335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E4A5F039-EBF9-43A4-B2DA-3E6DC5E7BA4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7635187-2E6E-45C3-A4E2-614594717BB0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3D40A498-0609-4B19-86FB-F816631DCA3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7DC1B-C587-489E-A733-B6956F37DA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786FC0D-4A00-477D-A056-7F7282074E5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84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Placeholder 1">
            <a:extLst>
              <a:ext uri="{FF2B5EF4-FFF2-40B4-BE49-F238E27FC236}">
                <a16:creationId xmlns:a16="http://schemas.microsoft.com/office/drawing/2014/main" id="{A999A8DD-A6BD-4C34-A9F7-5079A23EA8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60419" name="Text Placeholder 2">
            <a:extLst>
              <a:ext uri="{FF2B5EF4-FFF2-40B4-BE49-F238E27FC236}">
                <a16:creationId xmlns:a16="http://schemas.microsoft.com/office/drawing/2014/main" id="{DB28CA52-2E3E-4BAD-969E-C553B72916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CC688375-FE91-41E6-BD93-21814EC6A6A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4C65A4D1-9D71-4972-9FE0-516EEAD948B9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EADC8C56-2733-4B04-A1CA-C40A306DEE3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F93AA-C718-4129-A292-95A7FB62F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E265A7D-3011-4E42-A7D8-0B32ADD769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8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Placeholder 1">
            <a:extLst>
              <a:ext uri="{FF2B5EF4-FFF2-40B4-BE49-F238E27FC236}">
                <a16:creationId xmlns:a16="http://schemas.microsoft.com/office/drawing/2014/main" id="{E96D42C0-A36B-4B6A-97D6-46804B8A1A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6147" name="Text Placeholder 2">
            <a:extLst>
              <a:ext uri="{FF2B5EF4-FFF2-40B4-BE49-F238E27FC236}">
                <a16:creationId xmlns:a16="http://schemas.microsoft.com/office/drawing/2014/main" id="{44D7D688-053C-48FC-928F-9A5A7C9052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6588858B-A411-43FF-885E-EB828DBEEB8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3DF7FA7-E87F-48D7-BAA8-345D723E1650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4A395100-E3DE-4D1F-93AE-8101EDF56BD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638FD-BC9B-43FE-87C4-97124D72BF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75092B3C-51A1-47BD-950D-D1972A2D2EB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32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Placeholder 1">
            <a:extLst>
              <a:ext uri="{FF2B5EF4-FFF2-40B4-BE49-F238E27FC236}">
                <a16:creationId xmlns:a16="http://schemas.microsoft.com/office/drawing/2014/main" id="{F4229AC5-6686-4BDA-8C3E-E0D3D53EB4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61443" name="Text Placeholder 2">
            <a:extLst>
              <a:ext uri="{FF2B5EF4-FFF2-40B4-BE49-F238E27FC236}">
                <a16:creationId xmlns:a16="http://schemas.microsoft.com/office/drawing/2014/main" id="{9747F6DC-6DAC-40DB-9E57-163D83DE72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80DB8295-C417-40E5-BBF3-6CF00959914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DFB1AF0-D9E6-45F3-9062-9962425078F9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82BB9A4B-FCE1-4204-AF7A-31DD08E0F0B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1E607-7306-4862-944D-0CF70BD32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957BAFA-2E38-4F17-A0EF-247452EF38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8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Placeholder 1">
            <a:extLst>
              <a:ext uri="{FF2B5EF4-FFF2-40B4-BE49-F238E27FC236}">
                <a16:creationId xmlns:a16="http://schemas.microsoft.com/office/drawing/2014/main" id="{E4FB2EBA-C344-4241-8D44-CD4235B3D0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62467" name="Text Placeholder 2">
            <a:extLst>
              <a:ext uri="{FF2B5EF4-FFF2-40B4-BE49-F238E27FC236}">
                <a16:creationId xmlns:a16="http://schemas.microsoft.com/office/drawing/2014/main" id="{5CEAE18D-E126-4D53-B300-F25C98B2F9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F2F81590-66FF-41D8-8D9A-93CFD09D8D0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8D7046F-5FA5-4682-BD4B-9A3DCA73070F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A2F1BC96-C6DA-481C-BFEB-DF07A7D9E1E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20ED7-80B4-4C01-84FE-9BCEF4A662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354E6FA-3E43-4762-930A-942EA88474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8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Placeholder 1">
            <a:extLst>
              <a:ext uri="{FF2B5EF4-FFF2-40B4-BE49-F238E27FC236}">
                <a16:creationId xmlns:a16="http://schemas.microsoft.com/office/drawing/2014/main" id="{181B8D4F-F495-4EAC-8E55-BA7C0415DF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63491" name="Text Placeholder 2">
            <a:extLst>
              <a:ext uri="{FF2B5EF4-FFF2-40B4-BE49-F238E27FC236}">
                <a16:creationId xmlns:a16="http://schemas.microsoft.com/office/drawing/2014/main" id="{20DEC45D-46EF-45C9-BCDD-7190BF9022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69E56D7F-281C-4D49-9E3F-E37E578FE92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91C172C-EE49-4E16-AA4E-58FB45ABA37E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89E3AB7A-0858-4470-B76A-F52DB28C226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24A94-C8DA-44D9-9D67-D63D66B3B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34752BC-1C3C-46B8-9592-05694BC1EA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8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Placeholder 1">
            <a:extLst>
              <a:ext uri="{FF2B5EF4-FFF2-40B4-BE49-F238E27FC236}">
                <a16:creationId xmlns:a16="http://schemas.microsoft.com/office/drawing/2014/main" id="{1B521608-A634-4F0F-85B4-77D737FCFD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64515" name="Text Placeholder 2">
            <a:extLst>
              <a:ext uri="{FF2B5EF4-FFF2-40B4-BE49-F238E27FC236}">
                <a16:creationId xmlns:a16="http://schemas.microsoft.com/office/drawing/2014/main" id="{07DC1276-4092-470C-9727-4FBA07EC90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F6EE563F-35CE-4FA0-94FB-B887E6529B9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FA79F6A-09CC-424C-A225-7BE5567F5054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B0296F94-3A7C-44C5-B74D-00C036CC211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3F326-7514-4250-8818-C2F9955741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ADE5741-2C00-457B-B8C1-04353B2C86E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8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Placeholder 1">
            <a:extLst>
              <a:ext uri="{FF2B5EF4-FFF2-40B4-BE49-F238E27FC236}">
                <a16:creationId xmlns:a16="http://schemas.microsoft.com/office/drawing/2014/main" id="{8D6F4F38-1539-41FC-8209-ACC7B4C808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65539" name="Text Placeholder 2">
            <a:extLst>
              <a:ext uri="{FF2B5EF4-FFF2-40B4-BE49-F238E27FC236}">
                <a16:creationId xmlns:a16="http://schemas.microsoft.com/office/drawing/2014/main" id="{4221A37A-98F9-4393-A3D2-73D8E01643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57D0F36E-950B-4E4B-ABBA-512B129241F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82CC323-3E47-4384-A8AD-7F5CB3FAD708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775B5EF9-5F8E-4B41-80F4-0CB75907043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0B850-369C-4D8B-A963-026A7E4216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41BE8A6-C69C-48EF-BF77-4B4B568FBC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90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Placeholder 1">
            <a:extLst>
              <a:ext uri="{FF2B5EF4-FFF2-40B4-BE49-F238E27FC236}">
                <a16:creationId xmlns:a16="http://schemas.microsoft.com/office/drawing/2014/main" id="{B007A4FE-0DAE-45CE-B632-D12981EBCB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66563" name="Text Placeholder 2">
            <a:extLst>
              <a:ext uri="{FF2B5EF4-FFF2-40B4-BE49-F238E27FC236}">
                <a16:creationId xmlns:a16="http://schemas.microsoft.com/office/drawing/2014/main" id="{7FB28396-668D-4567-BC7E-8DB356F03F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01230769-9286-4C7E-B815-19A432B38F0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569314E-D366-4474-AAD8-543A4CD5EE2A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797DDD37-C508-4077-92C5-88ACD725CCA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5EFF6-6CD3-4588-9015-DCE56711E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27D2B76-2A56-44F5-84C0-4E23D32F172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9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Placeholder 1">
            <a:extLst>
              <a:ext uri="{FF2B5EF4-FFF2-40B4-BE49-F238E27FC236}">
                <a16:creationId xmlns:a16="http://schemas.microsoft.com/office/drawing/2014/main" id="{7FFA43C1-46E6-44ED-BFBF-52F4421033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67587" name="Text Placeholder 2">
            <a:extLst>
              <a:ext uri="{FF2B5EF4-FFF2-40B4-BE49-F238E27FC236}">
                <a16:creationId xmlns:a16="http://schemas.microsoft.com/office/drawing/2014/main" id="{3A0AB498-4F09-418F-A427-774F6E93DA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B388E61F-AB7B-461F-AD6F-880DED1BE91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906CBCC-98C9-4900-88CB-EB1C2359F427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0CEA061B-0DB3-4605-AEDD-FCDFF0F145D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3FCDE-9CB3-4C26-8840-A87D78C67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470D4DD-4220-4ABF-B7DB-D5BF14B377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92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Placeholder 1">
            <a:extLst>
              <a:ext uri="{FF2B5EF4-FFF2-40B4-BE49-F238E27FC236}">
                <a16:creationId xmlns:a16="http://schemas.microsoft.com/office/drawing/2014/main" id="{71D9A7CB-01F0-4D62-849D-87F1CEE899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68611" name="Text Placeholder 2">
            <a:extLst>
              <a:ext uri="{FF2B5EF4-FFF2-40B4-BE49-F238E27FC236}">
                <a16:creationId xmlns:a16="http://schemas.microsoft.com/office/drawing/2014/main" id="{CAC65D9F-DF64-445F-8978-7B0AFD1DA8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3EE7BC28-8957-4356-8C4E-64E3DEEEBE7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FA353F2-A522-4406-BD61-35675DBF476A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EA521AA3-5043-4762-863E-E3A579AEA04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FC927-01F1-4A92-B283-C906A9FC19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576B424-4676-460A-BA41-02DAAC0A91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9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Placeholder 1">
            <a:extLst>
              <a:ext uri="{FF2B5EF4-FFF2-40B4-BE49-F238E27FC236}">
                <a16:creationId xmlns:a16="http://schemas.microsoft.com/office/drawing/2014/main" id="{536801AF-A168-492C-87FA-E05BA1C496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69635" name="Text Placeholder 2">
            <a:extLst>
              <a:ext uri="{FF2B5EF4-FFF2-40B4-BE49-F238E27FC236}">
                <a16:creationId xmlns:a16="http://schemas.microsoft.com/office/drawing/2014/main" id="{22A77F0C-FCD5-4C1B-9619-D5AECD80F1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EF23BADA-28EA-40B1-86E0-8211098D242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31CD637-4074-4F9E-825F-8AD9D40A7262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380020C6-C6F9-4762-8BF2-10085DA7553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1AF30-E5F8-4082-A70F-88BF5DEC38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64345A7-DE5B-4018-A1C7-1F72CA4DD94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94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Placeholder 1">
            <a:extLst>
              <a:ext uri="{FF2B5EF4-FFF2-40B4-BE49-F238E27FC236}">
                <a16:creationId xmlns:a16="http://schemas.microsoft.com/office/drawing/2014/main" id="{C443D2F1-77D3-486A-B2AB-9D181D5E1B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70659" name="Text Placeholder 2">
            <a:extLst>
              <a:ext uri="{FF2B5EF4-FFF2-40B4-BE49-F238E27FC236}">
                <a16:creationId xmlns:a16="http://schemas.microsoft.com/office/drawing/2014/main" id="{438FDAEF-9909-4065-AD34-3BA301B802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DEC46604-86CF-4F61-977D-F98D93CE50C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28AB97E-1EFC-42BA-B017-170B0CFAE576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0ABF9268-1789-4418-8CBF-397829DB375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28D69-93A2-4CDB-BC4A-B0A234BAD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7B95E065-7DA4-4804-BD78-830F008E575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9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">
            <a:extLst>
              <a:ext uri="{FF2B5EF4-FFF2-40B4-BE49-F238E27FC236}">
                <a16:creationId xmlns:a16="http://schemas.microsoft.com/office/drawing/2014/main" id="{12F98566-1852-4569-B47E-4A9783E5EB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7171" name="Text Placeholder 2">
            <a:extLst>
              <a:ext uri="{FF2B5EF4-FFF2-40B4-BE49-F238E27FC236}">
                <a16:creationId xmlns:a16="http://schemas.microsoft.com/office/drawing/2014/main" id="{66EBB782-9537-483D-A0FE-6DA2A80B16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4AA9CFDB-0B68-4273-B1CD-EA952241B22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B96EC5D3-D1C9-4656-809D-8E27BB11C097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57732106-8083-4364-BE61-1C609373540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60815-DC72-4EC8-928D-FAA96B7501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CA84A539-00C5-4959-A724-2224B6F4DB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3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Placeholder 1">
            <a:extLst>
              <a:ext uri="{FF2B5EF4-FFF2-40B4-BE49-F238E27FC236}">
                <a16:creationId xmlns:a16="http://schemas.microsoft.com/office/drawing/2014/main" id="{EF7A6FAB-9691-4799-8F50-F7032AC986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71683" name="Text Placeholder 2">
            <a:extLst>
              <a:ext uri="{FF2B5EF4-FFF2-40B4-BE49-F238E27FC236}">
                <a16:creationId xmlns:a16="http://schemas.microsoft.com/office/drawing/2014/main" id="{184FD4A0-885B-465B-89D8-F00A85E21A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DA4CF775-277A-4183-A5B1-C66E9D9E3D2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5D73027-8BC5-445A-A61A-14F389EBB8C8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980CE96F-E9F4-4934-90C9-D6564CCCE68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61DB4-C489-43F7-ABF7-B4BD3BFD2F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32B8FF4-A7EF-424B-ACBE-9FA37E3078A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9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Placeholder 1">
            <a:extLst>
              <a:ext uri="{FF2B5EF4-FFF2-40B4-BE49-F238E27FC236}">
                <a16:creationId xmlns:a16="http://schemas.microsoft.com/office/drawing/2014/main" id="{AB1646BE-6D21-4C5B-8612-64ABAA2D25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72707" name="Text Placeholder 2">
            <a:extLst>
              <a:ext uri="{FF2B5EF4-FFF2-40B4-BE49-F238E27FC236}">
                <a16:creationId xmlns:a16="http://schemas.microsoft.com/office/drawing/2014/main" id="{2F5A2CE7-C09B-48F4-A0C9-132FB5297F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48FEB9B3-BE91-48C9-AA6A-2253B4B86A7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85DEBB6-0022-4754-A5E3-43658309363E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EB047B0A-2E62-4531-8B8F-FCBAB7A75FB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2A3E3-33E3-4C35-B688-2ABB91C28E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D8415E5-230E-4EFF-B911-8ADA79BC6B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9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Placeholder 1">
            <a:extLst>
              <a:ext uri="{FF2B5EF4-FFF2-40B4-BE49-F238E27FC236}">
                <a16:creationId xmlns:a16="http://schemas.microsoft.com/office/drawing/2014/main" id="{46DC3638-268E-4163-B462-87F729550C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73731" name="Text Placeholder 2">
            <a:extLst>
              <a:ext uri="{FF2B5EF4-FFF2-40B4-BE49-F238E27FC236}">
                <a16:creationId xmlns:a16="http://schemas.microsoft.com/office/drawing/2014/main" id="{BA099655-60E3-46E3-94C9-E501F0F234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FBCE165C-0AEF-494D-AA38-B9836971D62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07D5E93-C821-420C-8482-A5E632D27EF3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F2A00147-987E-4F16-8755-AAD14FF383C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BBA6F-D930-451A-98DD-894F684A6B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4D764C97-EFA5-4365-8C9E-2A42CEE495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9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Placeholder 1">
            <a:extLst>
              <a:ext uri="{FF2B5EF4-FFF2-40B4-BE49-F238E27FC236}">
                <a16:creationId xmlns:a16="http://schemas.microsoft.com/office/drawing/2014/main" id="{0F41A56B-A527-4ABD-ABE5-1AB4D8EEFB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74755" name="Text Placeholder 2">
            <a:extLst>
              <a:ext uri="{FF2B5EF4-FFF2-40B4-BE49-F238E27FC236}">
                <a16:creationId xmlns:a16="http://schemas.microsoft.com/office/drawing/2014/main" id="{BBCB4B75-B975-41ED-9A3B-49726786FC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7761D15D-E827-434E-87A7-1A20C5AAC86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558E90D-20E8-4BB2-933A-0C3649F38CAD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62538B23-B35A-4823-B778-6981BA0AAB9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ADD70-1EF7-4F24-AD35-C35442E18D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C3A7A7E-13AF-41B5-A818-4E1818DB89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9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Placeholder 1">
            <a:extLst>
              <a:ext uri="{FF2B5EF4-FFF2-40B4-BE49-F238E27FC236}">
                <a16:creationId xmlns:a16="http://schemas.microsoft.com/office/drawing/2014/main" id="{2335E6B6-EC6F-4BA8-8ED9-9D5C45EC3A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75779" name="Text Placeholder 2">
            <a:extLst>
              <a:ext uri="{FF2B5EF4-FFF2-40B4-BE49-F238E27FC236}">
                <a16:creationId xmlns:a16="http://schemas.microsoft.com/office/drawing/2014/main" id="{46B3201E-C511-4FF5-B295-0AE8EC3062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C0E1D7AE-F491-4D84-A490-57A56FB79F5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96ACFED-2D37-44E0-A150-BE3792B0E622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C0A1DC71-66EB-4B17-BE99-D07446B6220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1ACB8-204F-4A59-8A96-0E1334CC7E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414A593-D46D-4CAF-9ACC-258FB9B681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00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Placeholder 1">
            <a:extLst>
              <a:ext uri="{FF2B5EF4-FFF2-40B4-BE49-F238E27FC236}">
                <a16:creationId xmlns:a16="http://schemas.microsoft.com/office/drawing/2014/main" id="{3F590579-50CB-4569-A53B-FF6F8A78DC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76803" name="Text Placeholder 2">
            <a:extLst>
              <a:ext uri="{FF2B5EF4-FFF2-40B4-BE49-F238E27FC236}">
                <a16:creationId xmlns:a16="http://schemas.microsoft.com/office/drawing/2014/main" id="{16B0878E-42F0-40AC-B625-DEEC11AEC1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B56429D0-FC1C-42B8-890F-400D7874EC6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6DF4A58-69C6-48A0-B0A2-8AFE09424391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E7BB8F9D-EA0C-41D8-9E1E-4D0A55FFAED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D1813-9058-4454-BDB3-62E4D304A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28077B9-FC69-44EA-8FFB-F3F868AFB7C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0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Placeholder 1">
            <a:extLst>
              <a:ext uri="{FF2B5EF4-FFF2-40B4-BE49-F238E27FC236}">
                <a16:creationId xmlns:a16="http://schemas.microsoft.com/office/drawing/2014/main" id="{8D89FD0A-598D-4568-B7A8-1A00A24AC0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77827" name="Text Placeholder 2">
            <a:extLst>
              <a:ext uri="{FF2B5EF4-FFF2-40B4-BE49-F238E27FC236}">
                <a16:creationId xmlns:a16="http://schemas.microsoft.com/office/drawing/2014/main" id="{46DBCAA2-A6A6-4DD2-97A9-12164000DE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954B1048-9A7F-4D10-B3C0-E617E3CFC81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DEDD1A3-695D-4E36-87C4-23F01091AFC5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451820F9-EF65-463D-A26B-538BFE4634D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A272E-7DD6-4DDD-8E8B-489A19E38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17BF1C9-40F5-4A57-9064-F27D0A735A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02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Placeholder 1">
            <a:extLst>
              <a:ext uri="{FF2B5EF4-FFF2-40B4-BE49-F238E27FC236}">
                <a16:creationId xmlns:a16="http://schemas.microsoft.com/office/drawing/2014/main" id="{EEA4BC29-FF7C-4F19-B80A-B33C0489CC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78851" name="Text Placeholder 2">
            <a:extLst>
              <a:ext uri="{FF2B5EF4-FFF2-40B4-BE49-F238E27FC236}">
                <a16:creationId xmlns:a16="http://schemas.microsoft.com/office/drawing/2014/main" id="{A18E783B-D8DE-479D-80F7-2B9F6B9999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110F3BEF-7D2C-483B-A300-C38AD797955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3E6E605-8DBB-4AAF-85EA-6A6531DA33B5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0B3ED8BA-D0FD-4595-8F79-0E854125B66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F3BCC-4A3C-4332-80DE-5103D829AF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42F2B31C-A238-4A95-9D3D-495FC0EB46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0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Placeholder 1">
            <a:extLst>
              <a:ext uri="{FF2B5EF4-FFF2-40B4-BE49-F238E27FC236}">
                <a16:creationId xmlns:a16="http://schemas.microsoft.com/office/drawing/2014/main" id="{3F1738A4-FA2D-4536-8C26-B9D89B946E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79875" name="Text Placeholder 2">
            <a:extLst>
              <a:ext uri="{FF2B5EF4-FFF2-40B4-BE49-F238E27FC236}">
                <a16:creationId xmlns:a16="http://schemas.microsoft.com/office/drawing/2014/main" id="{997DD99E-6AB4-4DD9-B3A7-7C13033E6C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34E731E8-FE16-42C2-A193-D8FB57F0A87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5E6F852-0C4E-46D7-B7A3-525ED01CAC40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62E9EC5E-7709-41DC-A01E-333F0AFF7C1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C52B4-6E28-4268-97EB-D036B7436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7A22FDEF-9129-4C73-9AF4-E2262A04B4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04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Placeholder 1">
            <a:extLst>
              <a:ext uri="{FF2B5EF4-FFF2-40B4-BE49-F238E27FC236}">
                <a16:creationId xmlns:a16="http://schemas.microsoft.com/office/drawing/2014/main" id="{29E6D64A-C2AD-4092-B572-D6C5C4E02E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80899" name="Text Placeholder 2">
            <a:extLst>
              <a:ext uri="{FF2B5EF4-FFF2-40B4-BE49-F238E27FC236}">
                <a16:creationId xmlns:a16="http://schemas.microsoft.com/office/drawing/2014/main" id="{AFCEDE38-23C5-4D6A-9D54-EF6D7B99D3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AC6DDB64-1073-45A0-B1F8-D2DAE773D8F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406FE31-35D2-42FF-AF39-9D8EE6F5C417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79BCB7D6-FEDD-446B-B3B9-BC758D5F105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D0C2A-A166-41EC-9AC0-89FF6618B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4CC6B6A5-A187-4A82-84F4-924F698CCA8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0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Placeholder 1">
            <a:extLst>
              <a:ext uri="{FF2B5EF4-FFF2-40B4-BE49-F238E27FC236}">
                <a16:creationId xmlns:a16="http://schemas.microsoft.com/office/drawing/2014/main" id="{44240479-096C-4DD1-8BEE-CDA3689B70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8195" name="Text Placeholder 2">
            <a:extLst>
              <a:ext uri="{FF2B5EF4-FFF2-40B4-BE49-F238E27FC236}">
                <a16:creationId xmlns:a16="http://schemas.microsoft.com/office/drawing/2014/main" id="{19AEFA4D-1E93-4FE7-AA99-F2C68D2CBB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ED2D5FF0-65DD-4706-988F-7FD17382550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A7502AF-A3E5-4919-B0A5-72F6C275AC1B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B78D47AF-806F-4AD6-9D99-1CED9EB84D9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82837-B5A9-4DCA-BAFC-843931049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2CE0021-F5F0-4CE4-B7CE-1868496647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34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Placeholder 1">
            <a:extLst>
              <a:ext uri="{FF2B5EF4-FFF2-40B4-BE49-F238E27FC236}">
                <a16:creationId xmlns:a16="http://schemas.microsoft.com/office/drawing/2014/main" id="{954B997A-FBA8-445D-B7DB-1059682DFF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81923" name="Text Placeholder 2">
            <a:extLst>
              <a:ext uri="{FF2B5EF4-FFF2-40B4-BE49-F238E27FC236}">
                <a16:creationId xmlns:a16="http://schemas.microsoft.com/office/drawing/2014/main" id="{D4082034-F004-419A-BFB8-8352A8D9E8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7B09AE61-E913-45D8-B0DA-BBFE6363B41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8BB4F38-9883-4B7C-A241-50C372ECDB8B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9B55980B-E2B8-42DA-8537-2E71DAF21A6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FEB4F-9D90-4B2E-A6EE-85D6D368CA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9D54780-7455-48EC-AC25-4DD5D97799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0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Placeholder 1">
            <a:extLst>
              <a:ext uri="{FF2B5EF4-FFF2-40B4-BE49-F238E27FC236}">
                <a16:creationId xmlns:a16="http://schemas.microsoft.com/office/drawing/2014/main" id="{811CF85F-F66D-46C8-970B-79CB8E6BF1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82947" name="Text Placeholder 2">
            <a:extLst>
              <a:ext uri="{FF2B5EF4-FFF2-40B4-BE49-F238E27FC236}">
                <a16:creationId xmlns:a16="http://schemas.microsoft.com/office/drawing/2014/main" id="{55E5D716-C9F5-40C7-A6A0-E505595696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65D90B3B-CDD3-4093-AFA8-4DB47A57B18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5710F5F-FF6E-4A1A-B6E9-CD1F50F62246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AA737FB5-B04C-4286-9DA7-8541FB68D07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9B47B-C0A7-466D-89FC-B5EA6EAB8E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E8263E6D-E312-4BFC-9C4E-686AEC067C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0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Placeholder 1">
            <a:extLst>
              <a:ext uri="{FF2B5EF4-FFF2-40B4-BE49-F238E27FC236}">
                <a16:creationId xmlns:a16="http://schemas.microsoft.com/office/drawing/2014/main" id="{33ED903C-E029-4012-A86B-46F02D972E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83971" name="Text Placeholder 2">
            <a:extLst>
              <a:ext uri="{FF2B5EF4-FFF2-40B4-BE49-F238E27FC236}">
                <a16:creationId xmlns:a16="http://schemas.microsoft.com/office/drawing/2014/main" id="{0ADAA398-94B4-4116-98A0-262F77AEE8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1EB370CD-20A9-4374-A816-4C145A51A09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321326D-0888-4974-B061-00F67CC1BF6A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5D690E04-221B-427D-9F2F-0B3FB14B61F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F0FA7-88C6-4A98-90B2-B4FFFE9F6E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95C596EA-1489-4D00-AEB9-586FD499411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0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Placeholder 1">
            <a:extLst>
              <a:ext uri="{FF2B5EF4-FFF2-40B4-BE49-F238E27FC236}">
                <a16:creationId xmlns:a16="http://schemas.microsoft.com/office/drawing/2014/main" id="{C8D1A09A-A590-4C48-8518-AA014C6AA1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84995" name="Text Placeholder 2">
            <a:extLst>
              <a:ext uri="{FF2B5EF4-FFF2-40B4-BE49-F238E27FC236}">
                <a16:creationId xmlns:a16="http://schemas.microsoft.com/office/drawing/2014/main" id="{708F5D65-BA0B-451E-AA81-8C65EAB285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DCCA7D91-9641-462D-A4AE-0595D454953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D007D6A-B2A7-4A08-B1BA-825A6A995112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246E7F1D-19CF-421E-8307-F939AD89655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DB4B2-0437-496F-AF14-B54E2D4E4E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CB07CCBD-1741-41FF-B41D-ABB3D81079A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0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Placeholder 1">
            <a:extLst>
              <a:ext uri="{FF2B5EF4-FFF2-40B4-BE49-F238E27FC236}">
                <a16:creationId xmlns:a16="http://schemas.microsoft.com/office/drawing/2014/main" id="{0E9BEF1C-5B34-484A-81E6-C895DE3290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86019" name="Text Placeholder 2">
            <a:extLst>
              <a:ext uri="{FF2B5EF4-FFF2-40B4-BE49-F238E27FC236}">
                <a16:creationId xmlns:a16="http://schemas.microsoft.com/office/drawing/2014/main" id="{EE6F18EE-4BD5-45AB-9F3F-CE6A9A0469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3BEF90AA-3237-4A4E-AE5B-DE85C96190A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BB07C-6D2C-456D-9F70-3B9C3E4B5EA2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AF15C37B-B7C5-4839-BA1E-7C48A64DCD3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F1E8F-257C-4F95-B5DB-45D60323A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1C0A944-CC04-4596-A79E-221A921EC47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10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Placeholder 1">
            <a:extLst>
              <a:ext uri="{FF2B5EF4-FFF2-40B4-BE49-F238E27FC236}">
                <a16:creationId xmlns:a16="http://schemas.microsoft.com/office/drawing/2014/main" id="{CACFDE57-47F8-40D7-A1A2-2D3CA9A16B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87043" name="Text Placeholder 2">
            <a:extLst>
              <a:ext uri="{FF2B5EF4-FFF2-40B4-BE49-F238E27FC236}">
                <a16:creationId xmlns:a16="http://schemas.microsoft.com/office/drawing/2014/main" id="{B32B0DDD-6412-461F-BF48-2E30F3714A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20E16380-D0B6-41A4-BDE0-6B47356A898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E1457EC-862D-43F2-86EA-997FD6BC2976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5A04726D-E1EB-4B1C-9B49-0DDA052946E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C0C500-1178-4E30-B995-99C0E8D868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560F34D-4A8A-40F9-A9F3-6142015A71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1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Placeholder 1">
            <a:extLst>
              <a:ext uri="{FF2B5EF4-FFF2-40B4-BE49-F238E27FC236}">
                <a16:creationId xmlns:a16="http://schemas.microsoft.com/office/drawing/2014/main" id="{017B00A9-3A3E-4CDF-A7E2-CCF15A5DC9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88067" name="Text Placeholder 2">
            <a:extLst>
              <a:ext uri="{FF2B5EF4-FFF2-40B4-BE49-F238E27FC236}">
                <a16:creationId xmlns:a16="http://schemas.microsoft.com/office/drawing/2014/main" id="{64F19D90-7BC9-4A0B-93DA-8239274865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13843A86-FD7B-4A9E-956F-43CBAD44F45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6176A46-850B-433F-A2E9-2967CA75C1AF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237323A6-6267-4A18-B6F4-B1C482C18B2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5300F-D827-4905-9B89-E909338CF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481C954-9ABA-4B46-B511-D3930FA354D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12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Placeholder 1">
            <a:extLst>
              <a:ext uri="{FF2B5EF4-FFF2-40B4-BE49-F238E27FC236}">
                <a16:creationId xmlns:a16="http://schemas.microsoft.com/office/drawing/2014/main" id="{520D060E-BEE7-4470-BF17-4A7310D66C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89091" name="Text Placeholder 2">
            <a:extLst>
              <a:ext uri="{FF2B5EF4-FFF2-40B4-BE49-F238E27FC236}">
                <a16:creationId xmlns:a16="http://schemas.microsoft.com/office/drawing/2014/main" id="{250B2C1B-00D1-4EF3-853F-B2EE4E2613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41BDF32B-7AB3-41AC-BB9B-177283EF76A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451D213B-C9A8-438E-8B7A-FD3BAC6F2C64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6AE004EC-A6F7-40AA-9E81-3405967A034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5A0E6-914A-4326-86E5-F5E3121D7E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2FAEED7-E756-4CEF-A335-F9DED18792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1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Placeholder 1">
            <a:extLst>
              <a:ext uri="{FF2B5EF4-FFF2-40B4-BE49-F238E27FC236}">
                <a16:creationId xmlns:a16="http://schemas.microsoft.com/office/drawing/2014/main" id="{674D28B0-365A-44A5-86D9-513F103A17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90115" name="Text Placeholder 2">
            <a:extLst>
              <a:ext uri="{FF2B5EF4-FFF2-40B4-BE49-F238E27FC236}">
                <a16:creationId xmlns:a16="http://schemas.microsoft.com/office/drawing/2014/main" id="{D048101F-642D-486F-9589-6974C10528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04D2E228-0A35-4D05-94EC-DCBBF3D13EA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5902E7D-97E1-4F40-A293-AF65E56135F0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31248993-F50A-41ED-9B37-8028A619DD4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E3AF1-58D7-43D0-809C-70022FE15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6AF825A-93C0-49C5-A8D6-A7F88F79FFA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14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Placeholder 1">
            <a:extLst>
              <a:ext uri="{FF2B5EF4-FFF2-40B4-BE49-F238E27FC236}">
                <a16:creationId xmlns:a16="http://schemas.microsoft.com/office/drawing/2014/main" id="{AB980C36-F6DC-485B-B800-D1054CBA8A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91139" name="Text Placeholder 2">
            <a:extLst>
              <a:ext uri="{FF2B5EF4-FFF2-40B4-BE49-F238E27FC236}">
                <a16:creationId xmlns:a16="http://schemas.microsoft.com/office/drawing/2014/main" id="{3B406149-581E-4891-A500-DAF6621A46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87EC98E7-7A33-4116-A49D-72802621388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1E6359F-7ADE-4BBD-9CF5-B0FFA4DB7CD1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117B5155-EEC4-442E-A5B4-891DA8205D1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34E6E-64CB-47DC-AD01-15EC333266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23BCE68-3CDD-4841-B258-003A4CEB09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1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Placeholder 1">
            <a:extLst>
              <a:ext uri="{FF2B5EF4-FFF2-40B4-BE49-F238E27FC236}">
                <a16:creationId xmlns:a16="http://schemas.microsoft.com/office/drawing/2014/main" id="{A7A08BA5-A8E7-44FB-BC70-8CD8526739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9219" name="Text Placeholder 2">
            <a:extLst>
              <a:ext uri="{FF2B5EF4-FFF2-40B4-BE49-F238E27FC236}">
                <a16:creationId xmlns:a16="http://schemas.microsoft.com/office/drawing/2014/main" id="{D0105B57-9252-48BC-AED7-FC13766923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F9CD8F0F-1BB4-4ED0-8DB5-740B9E898B6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2B7326A-3F5D-4254-9D3A-FC3FF0168699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5C42664F-A5B2-413E-B845-4FF67A01045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8FF73-1574-44C5-9D4E-2C473A177F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892890C3-BACA-4BCB-8919-297147AA41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3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Placeholder 1">
            <a:extLst>
              <a:ext uri="{FF2B5EF4-FFF2-40B4-BE49-F238E27FC236}">
                <a16:creationId xmlns:a16="http://schemas.microsoft.com/office/drawing/2014/main" id="{D00A6C4B-CF30-4A68-B522-75927AA59E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92163" name="Text Placeholder 2">
            <a:extLst>
              <a:ext uri="{FF2B5EF4-FFF2-40B4-BE49-F238E27FC236}">
                <a16:creationId xmlns:a16="http://schemas.microsoft.com/office/drawing/2014/main" id="{DC1EA832-E918-4F8E-B2D7-D5C677BB84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EA16E2B6-B2A3-4AEB-943D-76D3206AF95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68C40D1-D8E5-4F23-99DB-F23FA003F5E7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31DF657A-6731-4772-8E8A-816A4DA39E7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FE1DD-ED8C-4B82-9A27-BE1B298127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9644A888-111D-401A-B7FD-C1580FF0041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1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Placeholder 1">
            <a:extLst>
              <a:ext uri="{FF2B5EF4-FFF2-40B4-BE49-F238E27FC236}">
                <a16:creationId xmlns:a16="http://schemas.microsoft.com/office/drawing/2014/main" id="{7564713C-09A5-45F5-9675-B8D42394D1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93187" name="Text Placeholder 2">
            <a:extLst>
              <a:ext uri="{FF2B5EF4-FFF2-40B4-BE49-F238E27FC236}">
                <a16:creationId xmlns:a16="http://schemas.microsoft.com/office/drawing/2014/main" id="{72405E0F-2E59-47B7-B7FD-BD5C0831CE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8044A033-0684-4E50-967D-5FCF0807AD8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135D053-7C42-4639-8CA9-711969285058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551E4414-AC35-4F1D-955F-D7DD3CE374A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03A18-AC86-45D9-858B-3CF9ABB4CD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E667827-0A32-456C-B80C-7D9EF36461A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1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Placeholder 1">
            <a:extLst>
              <a:ext uri="{FF2B5EF4-FFF2-40B4-BE49-F238E27FC236}">
                <a16:creationId xmlns:a16="http://schemas.microsoft.com/office/drawing/2014/main" id="{A69CDE7F-5662-488A-8B05-6454CEE16F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94211" name="Text Placeholder 2">
            <a:extLst>
              <a:ext uri="{FF2B5EF4-FFF2-40B4-BE49-F238E27FC236}">
                <a16:creationId xmlns:a16="http://schemas.microsoft.com/office/drawing/2014/main" id="{45709374-9A67-4BF1-BAED-0FC67962BA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6B118906-E631-4EAA-9DCC-E2391107D98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29312B8-869B-4F35-91F6-0C700F9F8368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05E1DAEE-FB8F-4CE9-B1AC-905C0C2896F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F8D6F-58A2-49A2-ABF7-E4F4045580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22EAF79-1CFF-42F1-BB9E-A9D58F81FB2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1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Placeholder 1">
            <a:extLst>
              <a:ext uri="{FF2B5EF4-FFF2-40B4-BE49-F238E27FC236}">
                <a16:creationId xmlns:a16="http://schemas.microsoft.com/office/drawing/2014/main" id="{491FF8D2-29DC-4A10-8355-036B317DD1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95235" name="Text Placeholder 2">
            <a:extLst>
              <a:ext uri="{FF2B5EF4-FFF2-40B4-BE49-F238E27FC236}">
                <a16:creationId xmlns:a16="http://schemas.microsoft.com/office/drawing/2014/main" id="{D1618BCD-AA73-44CE-A5FC-F5A5F700CA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32768014-A555-4E9E-9FD9-31DDC99DC92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CA3BC53-90D6-4078-9D7C-58B369B8C21A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8E3CFE6C-F8B9-4636-AE54-E1DE8AD704F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A2977-EBD9-4200-950F-02A7BB052B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7D87F7F-7675-40D9-B9FC-244B77E126E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1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Placeholder 1">
            <a:extLst>
              <a:ext uri="{FF2B5EF4-FFF2-40B4-BE49-F238E27FC236}">
                <a16:creationId xmlns:a16="http://schemas.microsoft.com/office/drawing/2014/main" id="{88B77117-CB3A-49B7-93A3-8D46F06D35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96259" name="Text Placeholder 2">
            <a:extLst>
              <a:ext uri="{FF2B5EF4-FFF2-40B4-BE49-F238E27FC236}">
                <a16:creationId xmlns:a16="http://schemas.microsoft.com/office/drawing/2014/main" id="{3A0FDF42-F5D9-4C34-B992-095D9239AD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ABBD4BFF-E52B-4941-AD2E-B0DC1988D55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4FE2625-DBD6-454C-91B9-D26032344B77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2D61A2C7-4381-4998-BDB9-8C3A04FB526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6BF1C-62DE-4A05-94A7-5201398C28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E30F0833-6DBB-439D-A00B-9DB470CC2A8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20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Placeholder 1">
            <a:extLst>
              <a:ext uri="{FF2B5EF4-FFF2-40B4-BE49-F238E27FC236}">
                <a16:creationId xmlns:a16="http://schemas.microsoft.com/office/drawing/2014/main" id="{138C6C5A-8562-4781-8211-2B139D8843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97283" name="Text Placeholder 2">
            <a:extLst>
              <a:ext uri="{FF2B5EF4-FFF2-40B4-BE49-F238E27FC236}">
                <a16:creationId xmlns:a16="http://schemas.microsoft.com/office/drawing/2014/main" id="{91CEEC1E-B99F-4309-8516-462BAFAA0A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Date Placeholder 3">
            <a:extLst>
              <a:ext uri="{FF2B5EF4-FFF2-40B4-BE49-F238E27FC236}">
                <a16:creationId xmlns:a16="http://schemas.microsoft.com/office/drawing/2014/main" id="{E4451CE5-F718-4D02-AE21-080D0FC7573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7E53509-0933-47C9-B995-8908E6DD0256}" type="datetime1">
              <a:rPr lang="en-US" altLang="en-US"/>
              <a:pPr>
                <a:defRPr/>
              </a:pPr>
              <a:t>12/31/2021</a:t>
            </a:fld>
            <a:endParaRPr lang="en-US" altLang="en-US"/>
          </a:p>
        </p:txBody>
      </p:sp>
      <p:sp>
        <p:nvSpPr>
          <p:cNvPr id="1029" name="Footer Placeholder 4">
            <a:extLst>
              <a:ext uri="{FF2B5EF4-FFF2-40B4-BE49-F238E27FC236}">
                <a16:creationId xmlns:a16="http://schemas.microsoft.com/office/drawing/2014/main" id="{61AF6354-5BDF-45E9-8B94-91726DC8033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prstClr val="black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CCA20-A172-44D5-B12F-E5A6BDBE49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C125B7B4-F5E9-4943-8E4E-DDABD386CF6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2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 /><Relationship Id="rId3" Type="http://schemas.openxmlformats.org/officeDocument/2006/relationships/tags" Target="../tags/tag4.xml" /><Relationship Id="rId7" Type="http://schemas.openxmlformats.org/officeDocument/2006/relationships/tags" Target="../tags/tag8.xml" /><Relationship Id="rId2" Type="http://schemas.openxmlformats.org/officeDocument/2006/relationships/tags" Target="../tags/tag3.xml" /><Relationship Id="rId1" Type="http://schemas.openxmlformats.org/officeDocument/2006/relationships/tags" Target="../tags/tag2.xml" /><Relationship Id="rId6" Type="http://schemas.openxmlformats.org/officeDocument/2006/relationships/tags" Target="../tags/tag7.xml" /><Relationship Id="rId11" Type="http://schemas.openxmlformats.org/officeDocument/2006/relationships/image" Target="../media/image3.png" /><Relationship Id="rId5" Type="http://schemas.openxmlformats.org/officeDocument/2006/relationships/tags" Target="../tags/tag6.xml" /><Relationship Id="rId10" Type="http://schemas.openxmlformats.org/officeDocument/2006/relationships/image" Target="../media/image2.png" /><Relationship Id="rId4" Type="http://schemas.openxmlformats.org/officeDocument/2006/relationships/tags" Target="../tags/tag5.xml" /><Relationship Id="rId9" Type="http://schemas.openxmlformats.org/officeDocument/2006/relationships/image" Target="../media/image1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 /><Relationship Id="rId7" Type="http://schemas.openxmlformats.org/officeDocument/2006/relationships/image" Target="../media/image8.png" /><Relationship Id="rId2" Type="http://schemas.openxmlformats.org/officeDocument/2006/relationships/tags" Target="../tags/tag51.xml" /><Relationship Id="rId1" Type="http://schemas.openxmlformats.org/officeDocument/2006/relationships/tags" Target="../tags/tag50.xml" /><Relationship Id="rId6" Type="http://schemas.openxmlformats.org/officeDocument/2006/relationships/image" Target="../media/image3.png" /><Relationship Id="rId5" Type="http://schemas.openxmlformats.org/officeDocument/2006/relationships/image" Target="../media/image4.png" /><Relationship Id="rId4" Type="http://schemas.openxmlformats.org/officeDocument/2006/relationships/slideLayout" Target="../slideLayouts/slideLayout20.xml" 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 /><Relationship Id="rId3" Type="http://schemas.openxmlformats.org/officeDocument/2006/relationships/tags" Target="../tags/tag437.xml" /><Relationship Id="rId7" Type="http://schemas.openxmlformats.org/officeDocument/2006/relationships/image" Target="../media/image5.png" /><Relationship Id="rId2" Type="http://schemas.openxmlformats.org/officeDocument/2006/relationships/tags" Target="../tags/tag436.xml" /><Relationship Id="rId1" Type="http://schemas.openxmlformats.org/officeDocument/2006/relationships/tags" Target="../tags/tag435.xml" /><Relationship Id="rId6" Type="http://schemas.openxmlformats.org/officeDocument/2006/relationships/image" Target="../media/image4.png" /><Relationship Id="rId5" Type="http://schemas.openxmlformats.org/officeDocument/2006/relationships/slideLayout" Target="../slideLayouts/slideLayout81.xml" /><Relationship Id="rId4" Type="http://schemas.openxmlformats.org/officeDocument/2006/relationships/tags" Target="../tags/tag438.xml" 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 /><Relationship Id="rId3" Type="http://schemas.openxmlformats.org/officeDocument/2006/relationships/tags" Target="../tags/tag441.xml" /><Relationship Id="rId7" Type="http://schemas.openxmlformats.org/officeDocument/2006/relationships/image" Target="../media/image5.png" /><Relationship Id="rId2" Type="http://schemas.openxmlformats.org/officeDocument/2006/relationships/tags" Target="../tags/tag440.xml" /><Relationship Id="rId1" Type="http://schemas.openxmlformats.org/officeDocument/2006/relationships/tags" Target="../tags/tag439.xml" /><Relationship Id="rId6" Type="http://schemas.openxmlformats.org/officeDocument/2006/relationships/image" Target="../media/image4.png" /><Relationship Id="rId5" Type="http://schemas.openxmlformats.org/officeDocument/2006/relationships/slideLayout" Target="../slideLayouts/slideLayout82.xml" /><Relationship Id="rId4" Type="http://schemas.openxmlformats.org/officeDocument/2006/relationships/tags" Target="../tags/tag442.xml" /><Relationship Id="rId9" Type="http://schemas.openxmlformats.org/officeDocument/2006/relationships/image" Target="../media/image53.png" 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tags" Target="../tags/tag445.xml" /><Relationship Id="rId7" Type="http://schemas.openxmlformats.org/officeDocument/2006/relationships/image" Target="../media/image53.png" /><Relationship Id="rId2" Type="http://schemas.openxmlformats.org/officeDocument/2006/relationships/tags" Target="../tags/tag444.xml" /><Relationship Id="rId1" Type="http://schemas.openxmlformats.org/officeDocument/2006/relationships/tags" Target="../tags/tag443.xml" /><Relationship Id="rId6" Type="http://schemas.openxmlformats.org/officeDocument/2006/relationships/image" Target="../media/image3.png" /><Relationship Id="rId5" Type="http://schemas.openxmlformats.org/officeDocument/2006/relationships/image" Target="../media/image4.png" /><Relationship Id="rId4" Type="http://schemas.openxmlformats.org/officeDocument/2006/relationships/slideLayout" Target="../slideLayouts/slideLayout83.xml" 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tags" Target="../tags/tag448.xml" /><Relationship Id="rId7" Type="http://schemas.openxmlformats.org/officeDocument/2006/relationships/image" Target="../media/image54.png" /><Relationship Id="rId2" Type="http://schemas.openxmlformats.org/officeDocument/2006/relationships/tags" Target="../tags/tag447.xml" /><Relationship Id="rId1" Type="http://schemas.openxmlformats.org/officeDocument/2006/relationships/tags" Target="../tags/tag446.xml" /><Relationship Id="rId6" Type="http://schemas.openxmlformats.org/officeDocument/2006/relationships/image" Target="../media/image3.png" /><Relationship Id="rId5" Type="http://schemas.openxmlformats.org/officeDocument/2006/relationships/image" Target="../media/image4.png" /><Relationship Id="rId4" Type="http://schemas.openxmlformats.org/officeDocument/2006/relationships/slideLayout" Target="../slideLayouts/slideLayout84.xml" 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 /><Relationship Id="rId3" Type="http://schemas.openxmlformats.org/officeDocument/2006/relationships/tags" Target="../tags/tag451.xml" /><Relationship Id="rId7" Type="http://schemas.openxmlformats.org/officeDocument/2006/relationships/image" Target="../media/image5.png" /><Relationship Id="rId2" Type="http://schemas.openxmlformats.org/officeDocument/2006/relationships/tags" Target="../tags/tag450.xml" /><Relationship Id="rId1" Type="http://schemas.openxmlformats.org/officeDocument/2006/relationships/tags" Target="../tags/tag449.xml" /><Relationship Id="rId6" Type="http://schemas.openxmlformats.org/officeDocument/2006/relationships/image" Target="../media/image4.png" /><Relationship Id="rId5" Type="http://schemas.openxmlformats.org/officeDocument/2006/relationships/slideLayout" Target="../slideLayouts/slideLayout85.xml" /><Relationship Id="rId4" Type="http://schemas.openxmlformats.org/officeDocument/2006/relationships/tags" Target="../tags/tag452.xml" /><Relationship Id="rId9" Type="http://schemas.openxmlformats.org/officeDocument/2006/relationships/image" Target="../media/image52.png" 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 /><Relationship Id="rId3" Type="http://schemas.openxmlformats.org/officeDocument/2006/relationships/tags" Target="../tags/tag455.xml" /><Relationship Id="rId7" Type="http://schemas.openxmlformats.org/officeDocument/2006/relationships/image" Target="../media/image5.png" /><Relationship Id="rId2" Type="http://schemas.openxmlformats.org/officeDocument/2006/relationships/tags" Target="../tags/tag454.xml" /><Relationship Id="rId1" Type="http://schemas.openxmlformats.org/officeDocument/2006/relationships/tags" Target="../tags/tag453.xml" /><Relationship Id="rId6" Type="http://schemas.openxmlformats.org/officeDocument/2006/relationships/image" Target="../media/image4.png" /><Relationship Id="rId5" Type="http://schemas.openxmlformats.org/officeDocument/2006/relationships/slideLayout" Target="../slideLayouts/slideLayout86.xml" /><Relationship Id="rId4" Type="http://schemas.openxmlformats.org/officeDocument/2006/relationships/tags" Target="../tags/tag456.xml" 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 /><Relationship Id="rId3" Type="http://schemas.openxmlformats.org/officeDocument/2006/relationships/tags" Target="../tags/tag459.xml" /><Relationship Id="rId7" Type="http://schemas.openxmlformats.org/officeDocument/2006/relationships/image" Target="../media/image5.png" /><Relationship Id="rId2" Type="http://schemas.openxmlformats.org/officeDocument/2006/relationships/tags" Target="../tags/tag458.xml" /><Relationship Id="rId1" Type="http://schemas.openxmlformats.org/officeDocument/2006/relationships/tags" Target="../tags/tag457.xml" /><Relationship Id="rId6" Type="http://schemas.openxmlformats.org/officeDocument/2006/relationships/image" Target="../media/image4.png" /><Relationship Id="rId5" Type="http://schemas.openxmlformats.org/officeDocument/2006/relationships/slideLayout" Target="../slideLayouts/slideLayout87.xml" /><Relationship Id="rId4" Type="http://schemas.openxmlformats.org/officeDocument/2006/relationships/tags" Target="../tags/tag460.xml" 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 /><Relationship Id="rId3" Type="http://schemas.openxmlformats.org/officeDocument/2006/relationships/tags" Target="../tags/tag463.xml" /><Relationship Id="rId7" Type="http://schemas.openxmlformats.org/officeDocument/2006/relationships/image" Target="../media/image3.png" /><Relationship Id="rId2" Type="http://schemas.openxmlformats.org/officeDocument/2006/relationships/tags" Target="../tags/tag462.xml" /><Relationship Id="rId1" Type="http://schemas.openxmlformats.org/officeDocument/2006/relationships/tags" Target="../tags/tag461.xml" /><Relationship Id="rId6" Type="http://schemas.openxmlformats.org/officeDocument/2006/relationships/image" Target="../media/image4.png" /><Relationship Id="rId5" Type="http://schemas.openxmlformats.org/officeDocument/2006/relationships/notesSlide" Target="../notesSlides/notesSlide1.xml" /><Relationship Id="rId4" Type="http://schemas.openxmlformats.org/officeDocument/2006/relationships/slideLayout" Target="../slideLayouts/slideLayout88.xml" 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 /><Relationship Id="rId3" Type="http://schemas.openxmlformats.org/officeDocument/2006/relationships/tags" Target="../tags/tag466.xml" /><Relationship Id="rId7" Type="http://schemas.openxmlformats.org/officeDocument/2006/relationships/image" Target="../media/image4.png" /><Relationship Id="rId2" Type="http://schemas.openxmlformats.org/officeDocument/2006/relationships/tags" Target="../tags/tag465.xml" /><Relationship Id="rId1" Type="http://schemas.openxmlformats.org/officeDocument/2006/relationships/tags" Target="../tags/tag464.xml" /><Relationship Id="rId6" Type="http://schemas.openxmlformats.org/officeDocument/2006/relationships/slideLayout" Target="../slideLayouts/slideLayout89.xml" /><Relationship Id="rId5" Type="http://schemas.openxmlformats.org/officeDocument/2006/relationships/tags" Target="../tags/tag468.xml" /><Relationship Id="rId4" Type="http://schemas.openxmlformats.org/officeDocument/2006/relationships/tags" Target="../tags/tag467.xml" /><Relationship Id="rId9" Type="http://schemas.openxmlformats.org/officeDocument/2006/relationships/image" Target="../media/image3.png" 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 /><Relationship Id="rId3" Type="http://schemas.openxmlformats.org/officeDocument/2006/relationships/tags" Target="../tags/tag471.xml" /><Relationship Id="rId7" Type="http://schemas.openxmlformats.org/officeDocument/2006/relationships/image" Target="../media/image5.png" /><Relationship Id="rId2" Type="http://schemas.openxmlformats.org/officeDocument/2006/relationships/tags" Target="../tags/tag470.xml" /><Relationship Id="rId1" Type="http://schemas.openxmlformats.org/officeDocument/2006/relationships/tags" Target="../tags/tag469.xml" /><Relationship Id="rId6" Type="http://schemas.openxmlformats.org/officeDocument/2006/relationships/image" Target="../media/image4.png" /><Relationship Id="rId5" Type="http://schemas.openxmlformats.org/officeDocument/2006/relationships/slideLayout" Target="../slideLayouts/slideLayout90.xml" /><Relationship Id="rId4" Type="http://schemas.openxmlformats.org/officeDocument/2006/relationships/tags" Target="../tags/tag472.xml" /><Relationship Id="rId9" Type="http://schemas.openxmlformats.org/officeDocument/2006/relationships/image" Target="../media/image56.jpe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 /><Relationship Id="rId7" Type="http://schemas.openxmlformats.org/officeDocument/2006/relationships/image" Target="../media/image9.png" /><Relationship Id="rId2" Type="http://schemas.openxmlformats.org/officeDocument/2006/relationships/tags" Target="../tags/tag54.xml" /><Relationship Id="rId1" Type="http://schemas.openxmlformats.org/officeDocument/2006/relationships/tags" Target="../tags/tag53.xml" /><Relationship Id="rId6" Type="http://schemas.openxmlformats.org/officeDocument/2006/relationships/image" Target="../media/image3.png" /><Relationship Id="rId5" Type="http://schemas.openxmlformats.org/officeDocument/2006/relationships/image" Target="../media/image4.png" /><Relationship Id="rId4" Type="http://schemas.openxmlformats.org/officeDocument/2006/relationships/slideLayout" Target="../slideLayouts/slideLayout21.xml" 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 /><Relationship Id="rId3" Type="http://schemas.openxmlformats.org/officeDocument/2006/relationships/tags" Target="../tags/tag475.xml" /><Relationship Id="rId7" Type="http://schemas.openxmlformats.org/officeDocument/2006/relationships/image" Target="../media/image5.png" /><Relationship Id="rId2" Type="http://schemas.openxmlformats.org/officeDocument/2006/relationships/tags" Target="../tags/tag474.xml" /><Relationship Id="rId1" Type="http://schemas.openxmlformats.org/officeDocument/2006/relationships/tags" Target="../tags/tag473.xml" /><Relationship Id="rId6" Type="http://schemas.openxmlformats.org/officeDocument/2006/relationships/image" Target="../media/image4.png" /><Relationship Id="rId5" Type="http://schemas.openxmlformats.org/officeDocument/2006/relationships/slideLayout" Target="../slideLayouts/slideLayout91.xml" /><Relationship Id="rId4" Type="http://schemas.openxmlformats.org/officeDocument/2006/relationships/tags" Target="../tags/tag476.xml" 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 /><Relationship Id="rId3" Type="http://schemas.openxmlformats.org/officeDocument/2006/relationships/tags" Target="../tags/tag479.xml" /><Relationship Id="rId7" Type="http://schemas.openxmlformats.org/officeDocument/2006/relationships/image" Target="../media/image5.png" /><Relationship Id="rId2" Type="http://schemas.openxmlformats.org/officeDocument/2006/relationships/tags" Target="../tags/tag478.xml" /><Relationship Id="rId1" Type="http://schemas.openxmlformats.org/officeDocument/2006/relationships/tags" Target="../tags/tag477.xml" /><Relationship Id="rId6" Type="http://schemas.openxmlformats.org/officeDocument/2006/relationships/image" Target="../media/image4.png" /><Relationship Id="rId5" Type="http://schemas.openxmlformats.org/officeDocument/2006/relationships/slideLayout" Target="../slideLayouts/slideLayout92.xml" /><Relationship Id="rId4" Type="http://schemas.openxmlformats.org/officeDocument/2006/relationships/tags" Target="../tags/tag480.xml" 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 /><Relationship Id="rId3" Type="http://schemas.openxmlformats.org/officeDocument/2006/relationships/tags" Target="../tags/tag483.xml" /><Relationship Id="rId7" Type="http://schemas.openxmlformats.org/officeDocument/2006/relationships/image" Target="../media/image5.png" /><Relationship Id="rId2" Type="http://schemas.openxmlformats.org/officeDocument/2006/relationships/tags" Target="../tags/tag482.xml" /><Relationship Id="rId1" Type="http://schemas.openxmlformats.org/officeDocument/2006/relationships/tags" Target="../tags/tag481.xml" /><Relationship Id="rId6" Type="http://schemas.openxmlformats.org/officeDocument/2006/relationships/image" Target="../media/image4.png" /><Relationship Id="rId5" Type="http://schemas.openxmlformats.org/officeDocument/2006/relationships/slideLayout" Target="../slideLayouts/slideLayout93.xml" /><Relationship Id="rId4" Type="http://schemas.openxmlformats.org/officeDocument/2006/relationships/tags" Target="../tags/tag484.xml" 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 /><Relationship Id="rId3" Type="http://schemas.openxmlformats.org/officeDocument/2006/relationships/tags" Target="../tags/tag487.xml" /><Relationship Id="rId7" Type="http://schemas.openxmlformats.org/officeDocument/2006/relationships/image" Target="../media/image5.png" /><Relationship Id="rId2" Type="http://schemas.openxmlformats.org/officeDocument/2006/relationships/tags" Target="../tags/tag486.xml" /><Relationship Id="rId1" Type="http://schemas.openxmlformats.org/officeDocument/2006/relationships/tags" Target="../tags/tag485.xml" /><Relationship Id="rId6" Type="http://schemas.openxmlformats.org/officeDocument/2006/relationships/image" Target="../media/image4.png" /><Relationship Id="rId5" Type="http://schemas.openxmlformats.org/officeDocument/2006/relationships/slideLayout" Target="../slideLayouts/slideLayout94.xml" /><Relationship Id="rId4" Type="http://schemas.openxmlformats.org/officeDocument/2006/relationships/tags" Target="../tags/tag488.xml" 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 /><Relationship Id="rId3" Type="http://schemas.openxmlformats.org/officeDocument/2006/relationships/tags" Target="../tags/tag491.xml" /><Relationship Id="rId7" Type="http://schemas.openxmlformats.org/officeDocument/2006/relationships/image" Target="../media/image5.png" /><Relationship Id="rId2" Type="http://schemas.openxmlformats.org/officeDocument/2006/relationships/tags" Target="../tags/tag490.xml" /><Relationship Id="rId1" Type="http://schemas.openxmlformats.org/officeDocument/2006/relationships/tags" Target="../tags/tag489.xml" /><Relationship Id="rId6" Type="http://schemas.openxmlformats.org/officeDocument/2006/relationships/image" Target="../media/image4.png" /><Relationship Id="rId5" Type="http://schemas.openxmlformats.org/officeDocument/2006/relationships/slideLayout" Target="../slideLayouts/slideLayout95.xml" /><Relationship Id="rId4" Type="http://schemas.openxmlformats.org/officeDocument/2006/relationships/tags" Target="../tags/tag492.xml" 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 /><Relationship Id="rId3" Type="http://schemas.openxmlformats.org/officeDocument/2006/relationships/tags" Target="../tags/tag495.xml" /><Relationship Id="rId7" Type="http://schemas.openxmlformats.org/officeDocument/2006/relationships/image" Target="../media/image5.png" /><Relationship Id="rId2" Type="http://schemas.openxmlformats.org/officeDocument/2006/relationships/tags" Target="../tags/tag494.xml" /><Relationship Id="rId1" Type="http://schemas.openxmlformats.org/officeDocument/2006/relationships/tags" Target="../tags/tag493.xml" /><Relationship Id="rId6" Type="http://schemas.openxmlformats.org/officeDocument/2006/relationships/image" Target="../media/image4.png" /><Relationship Id="rId5" Type="http://schemas.openxmlformats.org/officeDocument/2006/relationships/slideLayout" Target="../slideLayouts/slideLayout96.xml" /><Relationship Id="rId4" Type="http://schemas.openxmlformats.org/officeDocument/2006/relationships/tags" Target="../tags/tag496.xml" 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 /><Relationship Id="rId3" Type="http://schemas.openxmlformats.org/officeDocument/2006/relationships/tags" Target="../tags/tag499.xml" /><Relationship Id="rId7" Type="http://schemas.openxmlformats.org/officeDocument/2006/relationships/image" Target="../media/image5.png" /><Relationship Id="rId2" Type="http://schemas.openxmlformats.org/officeDocument/2006/relationships/tags" Target="../tags/tag498.xml" /><Relationship Id="rId1" Type="http://schemas.openxmlformats.org/officeDocument/2006/relationships/tags" Target="../tags/tag497.xml" /><Relationship Id="rId6" Type="http://schemas.openxmlformats.org/officeDocument/2006/relationships/image" Target="../media/image4.png" /><Relationship Id="rId5" Type="http://schemas.openxmlformats.org/officeDocument/2006/relationships/slideLayout" Target="../slideLayouts/slideLayout97.xml" /><Relationship Id="rId4" Type="http://schemas.openxmlformats.org/officeDocument/2006/relationships/tags" Target="../tags/tag500.xml" 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 /><Relationship Id="rId3" Type="http://schemas.openxmlformats.org/officeDocument/2006/relationships/tags" Target="../tags/tag503.xml" /><Relationship Id="rId7" Type="http://schemas.openxmlformats.org/officeDocument/2006/relationships/image" Target="../media/image5.png" /><Relationship Id="rId2" Type="http://schemas.openxmlformats.org/officeDocument/2006/relationships/tags" Target="../tags/tag502.xml" /><Relationship Id="rId1" Type="http://schemas.openxmlformats.org/officeDocument/2006/relationships/tags" Target="../tags/tag501.xml" /><Relationship Id="rId6" Type="http://schemas.openxmlformats.org/officeDocument/2006/relationships/image" Target="../media/image4.png" /><Relationship Id="rId5" Type="http://schemas.openxmlformats.org/officeDocument/2006/relationships/slideLayout" Target="../slideLayouts/slideLayout98.xml" /><Relationship Id="rId4" Type="http://schemas.openxmlformats.org/officeDocument/2006/relationships/tags" Target="../tags/tag504.xml" 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 /><Relationship Id="rId3" Type="http://schemas.openxmlformats.org/officeDocument/2006/relationships/tags" Target="../tags/tag507.xml" /><Relationship Id="rId7" Type="http://schemas.openxmlformats.org/officeDocument/2006/relationships/image" Target="../media/image5.png" /><Relationship Id="rId2" Type="http://schemas.openxmlformats.org/officeDocument/2006/relationships/tags" Target="../tags/tag506.xml" /><Relationship Id="rId1" Type="http://schemas.openxmlformats.org/officeDocument/2006/relationships/tags" Target="../tags/tag505.xml" /><Relationship Id="rId6" Type="http://schemas.openxmlformats.org/officeDocument/2006/relationships/image" Target="../media/image4.png" /><Relationship Id="rId5" Type="http://schemas.openxmlformats.org/officeDocument/2006/relationships/slideLayout" Target="../slideLayouts/slideLayout99.xml" /><Relationship Id="rId4" Type="http://schemas.openxmlformats.org/officeDocument/2006/relationships/tags" Target="../tags/tag508.xml" 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 /><Relationship Id="rId3" Type="http://schemas.openxmlformats.org/officeDocument/2006/relationships/tags" Target="../tags/tag511.xml" /><Relationship Id="rId7" Type="http://schemas.openxmlformats.org/officeDocument/2006/relationships/image" Target="../media/image5.png" /><Relationship Id="rId2" Type="http://schemas.openxmlformats.org/officeDocument/2006/relationships/tags" Target="../tags/tag510.xml" /><Relationship Id="rId1" Type="http://schemas.openxmlformats.org/officeDocument/2006/relationships/tags" Target="../tags/tag509.xml" /><Relationship Id="rId6" Type="http://schemas.openxmlformats.org/officeDocument/2006/relationships/image" Target="../media/image4.png" /><Relationship Id="rId5" Type="http://schemas.openxmlformats.org/officeDocument/2006/relationships/slideLayout" Target="../slideLayouts/slideLayout100.xml" /><Relationship Id="rId4" Type="http://schemas.openxmlformats.org/officeDocument/2006/relationships/tags" Target="../tags/tag512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 /><Relationship Id="rId7" Type="http://schemas.openxmlformats.org/officeDocument/2006/relationships/image" Target="../media/image10.png" /><Relationship Id="rId2" Type="http://schemas.openxmlformats.org/officeDocument/2006/relationships/tags" Target="../tags/tag57.xml" /><Relationship Id="rId1" Type="http://schemas.openxmlformats.org/officeDocument/2006/relationships/tags" Target="../tags/tag56.xml" /><Relationship Id="rId6" Type="http://schemas.openxmlformats.org/officeDocument/2006/relationships/image" Target="../media/image3.png" /><Relationship Id="rId5" Type="http://schemas.openxmlformats.org/officeDocument/2006/relationships/image" Target="../media/image4.png" /><Relationship Id="rId4" Type="http://schemas.openxmlformats.org/officeDocument/2006/relationships/slideLayout" Target="../slideLayouts/slideLayout22.xml" 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 /><Relationship Id="rId3" Type="http://schemas.openxmlformats.org/officeDocument/2006/relationships/tags" Target="../tags/tag515.xml" /><Relationship Id="rId7" Type="http://schemas.openxmlformats.org/officeDocument/2006/relationships/image" Target="../media/image5.png" /><Relationship Id="rId2" Type="http://schemas.openxmlformats.org/officeDocument/2006/relationships/tags" Target="../tags/tag514.xml" /><Relationship Id="rId1" Type="http://schemas.openxmlformats.org/officeDocument/2006/relationships/tags" Target="../tags/tag513.xml" /><Relationship Id="rId6" Type="http://schemas.openxmlformats.org/officeDocument/2006/relationships/image" Target="../media/image4.png" /><Relationship Id="rId5" Type="http://schemas.openxmlformats.org/officeDocument/2006/relationships/slideLayout" Target="../slideLayouts/slideLayout101.xml" /><Relationship Id="rId4" Type="http://schemas.openxmlformats.org/officeDocument/2006/relationships/tags" Target="../tags/tag516.xml" 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 /><Relationship Id="rId3" Type="http://schemas.openxmlformats.org/officeDocument/2006/relationships/tags" Target="../tags/tag519.xml" /><Relationship Id="rId7" Type="http://schemas.openxmlformats.org/officeDocument/2006/relationships/image" Target="../media/image5.png" /><Relationship Id="rId2" Type="http://schemas.openxmlformats.org/officeDocument/2006/relationships/tags" Target="../tags/tag518.xml" /><Relationship Id="rId1" Type="http://schemas.openxmlformats.org/officeDocument/2006/relationships/tags" Target="../tags/tag517.xml" /><Relationship Id="rId6" Type="http://schemas.openxmlformats.org/officeDocument/2006/relationships/image" Target="../media/image4.png" /><Relationship Id="rId5" Type="http://schemas.openxmlformats.org/officeDocument/2006/relationships/slideLayout" Target="../slideLayouts/slideLayout102.xml" /><Relationship Id="rId4" Type="http://schemas.openxmlformats.org/officeDocument/2006/relationships/tags" Target="../tags/tag520.xml" 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 /><Relationship Id="rId3" Type="http://schemas.openxmlformats.org/officeDocument/2006/relationships/tags" Target="../tags/tag523.xml" /><Relationship Id="rId7" Type="http://schemas.openxmlformats.org/officeDocument/2006/relationships/image" Target="../media/image5.png" /><Relationship Id="rId2" Type="http://schemas.openxmlformats.org/officeDocument/2006/relationships/tags" Target="../tags/tag522.xml" /><Relationship Id="rId1" Type="http://schemas.openxmlformats.org/officeDocument/2006/relationships/tags" Target="../tags/tag521.xml" /><Relationship Id="rId6" Type="http://schemas.openxmlformats.org/officeDocument/2006/relationships/image" Target="../media/image4.png" /><Relationship Id="rId5" Type="http://schemas.openxmlformats.org/officeDocument/2006/relationships/slideLayout" Target="../slideLayouts/slideLayout103.xml" /><Relationship Id="rId4" Type="http://schemas.openxmlformats.org/officeDocument/2006/relationships/tags" Target="../tags/tag524.xml" 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 /><Relationship Id="rId3" Type="http://schemas.openxmlformats.org/officeDocument/2006/relationships/tags" Target="../tags/tag527.xml" /><Relationship Id="rId7" Type="http://schemas.openxmlformats.org/officeDocument/2006/relationships/image" Target="../media/image5.png" /><Relationship Id="rId2" Type="http://schemas.openxmlformats.org/officeDocument/2006/relationships/tags" Target="../tags/tag526.xml" /><Relationship Id="rId1" Type="http://schemas.openxmlformats.org/officeDocument/2006/relationships/tags" Target="../tags/tag525.xml" /><Relationship Id="rId6" Type="http://schemas.openxmlformats.org/officeDocument/2006/relationships/image" Target="../media/image4.png" /><Relationship Id="rId5" Type="http://schemas.openxmlformats.org/officeDocument/2006/relationships/slideLayout" Target="../slideLayouts/slideLayout104.xml" /><Relationship Id="rId4" Type="http://schemas.openxmlformats.org/officeDocument/2006/relationships/tags" Target="../tags/tag528.xml" 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 /><Relationship Id="rId3" Type="http://schemas.openxmlformats.org/officeDocument/2006/relationships/tags" Target="../tags/tag531.xml" /><Relationship Id="rId7" Type="http://schemas.openxmlformats.org/officeDocument/2006/relationships/slideLayout" Target="../slideLayouts/slideLayout105.xml" /><Relationship Id="rId2" Type="http://schemas.openxmlformats.org/officeDocument/2006/relationships/tags" Target="../tags/tag530.xml" /><Relationship Id="rId1" Type="http://schemas.openxmlformats.org/officeDocument/2006/relationships/tags" Target="../tags/tag529.xml" /><Relationship Id="rId6" Type="http://schemas.openxmlformats.org/officeDocument/2006/relationships/tags" Target="../tags/tag534.xml" /><Relationship Id="rId11" Type="http://schemas.openxmlformats.org/officeDocument/2006/relationships/image" Target="../media/image3.png" /><Relationship Id="rId5" Type="http://schemas.openxmlformats.org/officeDocument/2006/relationships/tags" Target="../tags/tag533.xml" /><Relationship Id="rId10" Type="http://schemas.openxmlformats.org/officeDocument/2006/relationships/image" Target="../media/image59.png" /><Relationship Id="rId4" Type="http://schemas.openxmlformats.org/officeDocument/2006/relationships/tags" Target="../tags/tag532.xml" /><Relationship Id="rId9" Type="http://schemas.openxmlformats.org/officeDocument/2006/relationships/image" Target="../media/image58.png" 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 /><Relationship Id="rId3" Type="http://schemas.openxmlformats.org/officeDocument/2006/relationships/tags" Target="../tags/tag61.xml" /><Relationship Id="rId7" Type="http://schemas.openxmlformats.org/officeDocument/2006/relationships/image" Target="../media/image4.png" /><Relationship Id="rId2" Type="http://schemas.openxmlformats.org/officeDocument/2006/relationships/tags" Target="../tags/tag60.xml" /><Relationship Id="rId1" Type="http://schemas.openxmlformats.org/officeDocument/2006/relationships/tags" Target="../tags/tag59.xml" /><Relationship Id="rId6" Type="http://schemas.openxmlformats.org/officeDocument/2006/relationships/slideLayout" Target="../slideLayouts/slideLayout23.xml" /><Relationship Id="rId5" Type="http://schemas.openxmlformats.org/officeDocument/2006/relationships/tags" Target="../tags/tag63.xml" /><Relationship Id="rId4" Type="http://schemas.openxmlformats.org/officeDocument/2006/relationships/tags" Target="../tags/tag62.xml" /><Relationship Id="rId9" Type="http://schemas.openxmlformats.org/officeDocument/2006/relationships/image" Target="../media/image3.png" 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 /><Relationship Id="rId3" Type="http://schemas.openxmlformats.org/officeDocument/2006/relationships/tags" Target="../tags/tag66.xml" /><Relationship Id="rId7" Type="http://schemas.openxmlformats.org/officeDocument/2006/relationships/image" Target="../media/image4.png" /><Relationship Id="rId2" Type="http://schemas.openxmlformats.org/officeDocument/2006/relationships/tags" Target="../tags/tag65.xml" /><Relationship Id="rId1" Type="http://schemas.openxmlformats.org/officeDocument/2006/relationships/tags" Target="../tags/tag64.xml" /><Relationship Id="rId6" Type="http://schemas.openxmlformats.org/officeDocument/2006/relationships/slideLayout" Target="../slideLayouts/slideLayout24.xml" /><Relationship Id="rId5" Type="http://schemas.openxmlformats.org/officeDocument/2006/relationships/tags" Target="../tags/tag68.xml" /><Relationship Id="rId4" Type="http://schemas.openxmlformats.org/officeDocument/2006/relationships/tags" Target="../tags/tag67.xml" /><Relationship Id="rId9" Type="http://schemas.openxmlformats.org/officeDocument/2006/relationships/image" Target="../media/image3.png" 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 /><Relationship Id="rId3" Type="http://schemas.openxmlformats.org/officeDocument/2006/relationships/tags" Target="../tags/tag71.xml" /><Relationship Id="rId7" Type="http://schemas.openxmlformats.org/officeDocument/2006/relationships/image" Target="../media/image4.png" /><Relationship Id="rId2" Type="http://schemas.openxmlformats.org/officeDocument/2006/relationships/tags" Target="../tags/tag70.xml" /><Relationship Id="rId1" Type="http://schemas.openxmlformats.org/officeDocument/2006/relationships/tags" Target="../tags/tag69.xml" /><Relationship Id="rId6" Type="http://schemas.openxmlformats.org/officeDocument/2006/relationships/slideLayout" Target="../slideLayouts/slideLayout25.xml" /><Relationship Id="rId5" Type="http://schemas.openxmlformats.org/officeDocument/2006/relationships/tags" Target="../tags/tag73.xml" /><Relationship Id="rId4" Type="http://schemas.openxmlformats.org/officeDocument/2006/relationships/tags" Target="../tags/tag72.xml" /><Relationship Id="rId9" Type="http://schemas.openxmlformats.org/officeDocument/2006/relationships/image" Target="../media/image3.png" 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 /><Relationship Id="rId3" Type="http://schemas.openxmlformats.org/officeDocument/2006/relationships/tags" Target="../tags/tag76.xml" /><Relationship Id="rId7" Type="http://schemas.openxmlformats.org/officeDocument/2006/relationships/image" Target="../media/image4.png" /><Relationship Id="rId2" Type="http://schemas.openxmlformats.org/officeDocument/2006/relationships/tags" Target="../tags/tag75.xml" /><Relationship Id="rId1" Type="http://schemas.openxmlformats.org/officeDocument/2006/relationships/tags" Target="../tags/tag74.xml" /><Relationship Id="rId6" Type="http://schemas.openxmlformats.org/officeDocument/2006/relationships/slideLayout" Target="../slideLayouts/slideLayout26.xml" /><Relationship Id="rId5" Type="http://schemas.openxmlformats.org/officeDocument/2006/relationships/tags" Target="../tags/tag78.xml" /><Relationship Id="rId4" Type="http://schemas.openxmlformats.org/officeDocument/2006/relationships/tags" Target="../tags/tag77.xml" /><Relationship Id="rId9" Type="http://schemas.openxmlformats.org/officeDocument/2006/relationships/image" Target="../media/image3.png" 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 /><Relationship Id="rId3" Type="http://schemas.openxmlformats.org/officeDocument/2006/relationships/tags" Target="../tags/tag81.xml" /><Relationship Id="rId7" Type="http://schemas.openxmlformats.org/officeDocument/2006/relationships/image" Target="../media/image5.png" /><Relationship Id="rId2" Type="http://schemas.openxmlformats.org/officeDocument/2006/relationships/tags" Target="../tags/tag80.xml" /><Relationship Id="rId1" Type="http://schemas.openxmlformats.org/officeDocument/2006/relationships/tags" Target="../tags/tag79.xml" /><Relationship Id="rId6" Type="http://schemas.openxmlformats.org/officeDocument/2006/relationships/image" Target="../media/image4.png" /><Relationship Id="rId5" Type="http://schemas.openxmlformats.org/officeDocument/2006/relationships/slideLayout" Target="../slideLayouts/slideLayout27.xml" /><Relationship Id="rId4" Type="http://schemas.openxmlformats.org/officeDocument/2006/relationships/tags" Target="../tags/tag82.xml" /><Relationship Id="rId9" Type="http://schemas.openxmlformats.org/officeDocument/2006/relationships/image" Target="../media/image11.wmf" 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 /><Relationship Id="rId3" Type="http://schemas.openxmlformats.org/officeDocument/2006/relationships/tags" Target="../tags/tag85.xml" /><Relationship Id="rId7" Type="http://schemas.openxmlformats.org/officeDocument/2006/relationships/image" Target="../media/image4.png" /><Relationship Id="rId2" Type="http://schemas.openxmlformats.org/officeDocument/2006/relationships/tags" Target="../tags/tag84.xml" /><Relationship Id="rId1" Type="http://schemas.openxmlformats.org/officeDocument/2006/relationships/tags" Target="../tags/tag83.xml" /><Relationship Id="rId6" Type="http://schemas.openxmlformats.org/officeDocument/2006/relationships/slideLayout" Target="../slideLayouts/slideLayout28.xml" /><Relationship Id="rId5" Type="http://schemas.openxmlformats.org/officeDocument/2006/relationships/tags" Target="../tags/tag87.xml" /><Relationship Id="rId10" Type="http://schemas.openxmlformats.org/officeDocument/2006/relationships/image" Target="../media/image12.wmf" /><Relationship Id="rId4" Type="http://schemas.openxmlformats.org/officeDocument/2006/relationships/tags" Target="../tags/tag86.xml" /><Relationship Id="rId9" Type="http://schemas.openxmlformats.org/officeDocument/2006/relationships/image" Target="../media/image3.png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 /><Relationship Id="rId7" Type="http://schemas.openxmlformats.org/officeDocument/2006/relationships/image" Target="../media/image13.wmf" /><Relationship Id="rId2" Type="http://schemas.openxmlformats.org/officeDocument/2006/relationships/tags" Target="../tags/tag89.xml" /><Relationship Id="rId1" Type="http://schemas.openxmlformats.org/officeDocument/2006/relationships/tags" Target="../tags/tag88.xml" /><Relationship Id="rId6" Type="http://schemas.openxmlformats.org/officeDocument/2006/relationships/image" Target="../media/image3.png" /><Relationship Id="rId5" Type="http://schemas.openxmlformats.org/officeDocument/2006/relationships/image" Target="../media/image4.png" /><Relationship Id="rId4" Type="http://schemas.openxmlformats.org/officeDocument/2006/relationships/slideLayout" Target="../slideLayouts/slideLayout29.xml" 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 /><Relationship Id="rId3" Type="http://schemas.openxmlformats.org/officeDocument/2006/relationships/tags" Target="../tags/tag11.xml" /><Relationship Id="rId7" Type="http://schemas.openxmlformats.org/officeDocument/2006/relationships/image" Target="../media/image4.png" /><Relationship Id="rId2" Type="http://schemas.openxmlformats.org/officeDocument/2006/relationships/tags" Target="../tags/tag10.xml" /><Relationship Id="rId1" Type="http://schemas.openxmlformats.org/officeDocument/2006/relationships/tags" Target="../tags/tag9.xml" /><Relationship Id="rId6" Type="http://schemas.openxmlformats.org/officeDocument/2006/relationships/slideLayout" Target="../slideLayouts/slideLayout12.xml" /><Relationship Id="rId5" Type="http://schemas.openxmlformats.org/officeDocument/2006/relationships/tags" Target="../tags/tag13.xml" /><Relationship Id="rId4" Type="http://schemas.openxmlformats.org/officeDocument/2006/relationships/tags" Target="../tags/tag12.xml" /><Relationship Id="rId9" Type="http://schemas.openxmlformats.org/officeDocument/2006/relationships/image" Target="../media/image3.png" 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 /><Relationship Id="rId3" Type="http://schemas.openxmlformats.org/officeDocument/2006/relationships/tags" Target="../tags/tag93.xml" /><Relationship Id="rId7" Type="http://schemas.openxmlformats.org/officeDocument/2006/relationships/image" Target="../media/image5.png" /><Relationship Id="rId2" Type="http://schemas.openxmlformats.org/officeDocument/2006/relationships/tags" Target="../tags/tag92.xml" /><Relationship Id="rId1" Type="http://schemas.openxmlformats.org/officeDocument/2006/relationships/tags" Target="../tags/tag91.xml" /><Relationship Id="rId6" Type="http://schemas.openxmlformats.org/officeDocument/2006/relationships/image" Target="../media/image4.png" /><Relationship Id="rId5" Type="http://schemas.openxmlformats.org/officeDocument/2006/relationships/slideLayout" Target="../slideLayouts/slideLayout30.xml" /><Relationship Id="rId4" Type="http://schemas.openxmlformats.org/officeDocument/2006/relationships/tags" Target="../tags/tag94.xml" /><Relationship Id="rId9" Type="http://schemas.openxmlformats.org/officeDocument/2006/relationships/image" Target="../media/image14.wmf" 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 /><Relationship Id="rId3" Type="http://schemas.openxmlformats.org/officeDocument/2006/relationships/tags" Target="../tags/tag97.xml" /><Relationship Id="rId7" Type="http://schemas.openxmlformats.org/officeDocument/2006/relationships/image" Target="../media/image5.png" /><Relationship Id="rId2" Type="http://schemas.openxmlformats.org/officeDocument/2006/relationships/tags" Target="../tags/tag96.xml" /><Relationship Id="rId1" Type="http://schemas.openxmlformats.org/officeDocument/2006/relationships/tags" Target="../tags/tag95.xml" /><Relationship Id="rId6" Type="http://schemas.openxmlformats.org/officeDocument/2006/relationships/image" Target="../media/image4.png" /><Relationship Id="rId5" Type="http://schemas.openxmlformats.org/officeDocument/2006/relationships/slideLayout" Target="../slideLayouts/slideLayout31.xml" /><Relationship Id="rId4" Type="http://schemas.openxmlformats.org/officeDocument/2006/relationships/tags" Target="../tags/tag98.xml" 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 /><Relationship Id="rId3" Type="http://schemas.openxmlformats.org/officeDocument/2006/relationships/tags" Target="../tags/tag101.xml" /><Relationship Id="rId7" Type="http://schemas.openxmlformats.org/officeDocument/2006/relationships/image" Target="../media/image5.png" /><Relationship Id="rId2" Type="http://schemas.openxmlformats.org/officeDocument/2006/relationships/tags" Target="../tags/tag100.xml" /><Relationship Id="rId1" Type="http://schemas.openxmlformats.org/officeDocument/2006/relationships/tags" Target="../tags/tag99.xml" /><Relationship Id="rId6" Type="http://schemas.openxmlformats.org/officeDocument/2006/relationships/image" Target="../media/image4.png" /><Relationship Id="rId5" Type="http://schemas.openxmlformats.org/officeDocument/2006/relationships/slideLayout" Target="../slideLayouts/slideLayout32.xml" /><Relationship Id="rId4" Type="http://schemas.openxmlformats.org/officeDocument/2006/relationships/tags" Target="../tags/tag102.xml" 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 /><Relationship Id="rId3" Type="http://schemas.openxmlformats.org/officeDocument/2006/relationships/tags" Target="../tags/tag105.xml" /><Relationship Id="rId7" Type="http://schemas.openxmlformats.org/officeDocument/2006/relationships/image" Target="../media/image5.png" /><Relationship Id="rId2" Type="http://schemas.openxmlformats.org/officeDocument/2006/relationships/tags" Target="../tags/tag104.xml" /><Relationship Id="rId1" Type="http://schemas.openxmlformats.org/officeDocument/2006/relationships/tags" Target="../tags/tag103.xml" /><Relationship Id="rId6" Type="http://schemas.openxmlformats.org/officeDocument/2006/relationships/image" Target="../media/image4.png" /><Relationship Id="rId5" Type="http://schemas.openxmlformats.org/officeDocument/2006/relationships/slideLayout" Target="../slideLayouts/slideLayout33.xml" /><Relationship Id="rId4" Type="http://schemas.openxmlformats.org/officeDocument/2006/relationships/tags" Target="../tags/tag106.xml" 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 /><Relationship Id="rId3" Type="http://schemas.openxmlformats.org/officeDocument/2006/relationships/tags" Target="../tags/tag109.xml" /><Relationship Id="rId7" Type="http://schemas.openxmlformats.org/officeDocument/2006/relationships/image" Target="../media/image5.png" /><Relationship Id="rId2" Type="http://schemas.openxmlformats.org/officeDocument/2006/relationships/tags" Target="../tags/tag108.xml" /><Relationship Id="rId1" Type="http://schemas.openxmlformats.org/officeDocument/2006/relationships/tags" Target="../tags/tag107.xml" /><Relationship Id="rId6" Type="http://schemas.openxmlformats.org/officeDocument/2006/relationships/image" Target="../media/image4.png" /><Relationship Id="rId5" Type="http://schemas.openxmlformats.org/officeDocument/2006/relationships/slideLayout" Target="../slideLayouts/slideLayout34.xml" /><Relationship Id="rId4" Type="http://schemas.openxmlformats.org/officeDocument/2006/relationships/tags" Target="../tags/tag110.xml" 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 /><Relationship Id="rId3" Type="http://schemas.openxmlformats.org/officeDocument/2006/relationships/tags" Target="../tags/tag113.xml" /><Relationship Id="rId7" Type="http://schemas.openxmlformats.org/officeDocument/2006/relationships/image" Target="../media/image5.png" /><Relationship Id="rId2" Type="http://schemas.openxmlformats.org/officeDocument/2006/relationships/tags" Target="../tags/tag112.xml" /><Relationship Id="rId1" Type="http://schemas.openxmlformats.org/officeDocument/2006/relationships/tags" Target="../tags/tag111.xml" /><Relationship Id="rId6" Type="http://schemas.openxmlformats.org/officeDocument/2006/relationships/image" Target="../media/image4.png" /><Relationship Id="rId5" Type="http://schemas.openxmlformats.org/officeDocument/2006/relationships/slideLayout" Target="../slideLayouts/slideLayout35.xml" /><Relationship Id="rId4" Type="http://schemas.openxmlformats.org/officeDocument/2006/relationships/tags" Target="../tags/tag114.xml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117.xml" /><Relationship Id="rId2" Type="http://schemas.openxmlformats.org/officeDocument/2006/relationships/tags" Target="../tags/tag116.xml" /><Relationship Id="rId1" Type="http://schemas.openxmlformats.org/officeDocument/2006/relationships/tags" Target="../tags/tag115.xml" /><Relationship Id="rId6" Type="http://schemas.openxmlformats.org/officeDocument/2006/relationships/image" Target="../media/image3.png" /><Relationship Id="rId5" Type="http://schemas.openxmlformats.org/officeDocument/2006/relationships/image" Target="../media/image4.png" /><Relationship Id="rId4" Type="http://schemas.openxmlformats.org/officeDocument/2006/relationships/slideLayout" Target="../slideLayouts/slideLayout36.xml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120.xml" /><Relationship Id="rId2" Type="http://schemas.openxmlformats.org/officeDocument/2006/relationships/tags" Target="../tags/tag119.xml" /><Relationship Id="rId1" Type="http://schemas.openxmlformats.org/officeDocument/2006/relationships/tags" Target="../tags/tag118.xml" /><Relationship Id="rId6" Type="http://schemas.openxmlformats.org/officeDocument/2006/relationships/image" Target="../media/image3.png" /><Relationship Id="rId5" Type="http://schemas.openxmlformats.org/officeDocument/2006/relationships/image" Target="../media/image4.png" /><Relationship Id="rId4" Type="http://schemas.openxmlformats.org/officeDocument/2006/relationships/slideLayout" Target="../slideLayouts/slideLayout37.xml" 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 /><Relationship Id="rId3" Type="http://schemas.openxmlformats.org/officeDocument/2006/relationships/tags" Target="../tags/tag123.xml" /><Relationship Id="rId7" Type="http://schemas.openxmlformats.org/officeDocument/2006/relationships/image" Target="../media/image4.png" /><Relationship Id="rId2" Type="http://schemas.openxmlformats.org/officeDocument/2006/relationships/tags" Target="../tags/tag122.xml" /><Relationship Id="rId1" Type="http://schemas.openxmlformats.org/officeDocument/2006/relationships/tags" Target="../tags/tag121.xml" /><Relationship Id="rId6" Type="http://schemas.openxmlformats.org/officeDocument/2006/relationships/slideLayout" Target="../slideLayouts/slideLayout38.xml" /><Relationship Id="rId5" Type="http://schemas.openxmlformats.org/officeDocument/2006/relationships/tags" Target="../tags/tag125.xml" /><Relationship Id="rId4" Type="http://schemas.openxmlformats.org/officeDocument/2006/relationships/tags" Target="../tags/tag124.xml" /><Relationship Id="rId9" Type="http://schemas.openxmlformats.org/officeDocument/2006/relationships/image" Target="../media/image3.png" 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133.xml" /><Relationship Id="rId13" Type="http://schemas.openxmlformats.org/officeDocument/2006/relationships/image" Target="../media/image15.jpeg" /><Relationship Id="rId3" Type="http://schemas.openxmlformats.org/officeDocument/2006/relationships/tags" Target="../tags/tag128.xml" /><Relationship Id="rId7" Type="http://schemas.openxmlformats.org/officeDocument/2006/relationships/tags" Target="../tags/tag132.xml" /><Relationship Id="rId12" Type="http://schemas.openxmlformats.org/officeDocument/2006/relationships/image" Target="../media/image3.png" /><Relationship Id="rId2" Type="http://schemas.openxmlformats.org/officeDocument/2006/relationships/tags" Target="../tags/tag127.xml" /><Relationship Id="rId1" Type="http://schemas.openxmlformats.org/officeDocument/2006/relationships/tags" Target="../tags/tag126.xml" /><Relationship Id="rId6" Type="http://schemas.openxmlformats.org/officeDocument/2006/relationships/tags" Target="../tags/tag131.xml" /><Relationship Id="rId11" Type="http://schemas.openxmlformats.org/officeDocument/2006/relationships/image" Target="../media/image5.png" /><Relationship Id="rId5" Type="http://schemas.openxmlformats.org/officeDocument/2006/relationships/tags" Target="../tags/tag130.xml" /><Relationship Id="rId10" Type="http://schemas.openxmlformats.org/officeDocument/2006/relationships/image" Target="../media/image4.png" /><Relationship Id="rId4" Type="http://schemas.openxmlformats.org/officeDocument/2006/relationships/tags" Target="../tags/tag129.xml" /><Relationship Id="rId9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 /><Relationship Id="rId3" Type="http://schemas.openxmlformats.org/officeDocument/2006/relationships/tags" Target="../tags/tag16.xml" /><Relationship Id="rId7" Type="http://schemas.openxmlformats.org/officeDocument/2006/relationships/tags" Target="../tags/tag20.xml" /><Relationship Id="rId12" Type="http://schemas.openxmlformats.org/officeDocument/2006/relationships/image" Target="../media/image6.wmf" /><Relationship Id="rId2" Type="http://schemas.openxmlformats.org/officeDocument/2006/relationships/tags" Target="../tags/tag15.xml" /><Relationship Id="rId1" Type="http://schemas.openxmlformats.org/officeDocument/2006/relationships/tags" Target="../tags/tag14.xml" /><Relationship Id="rId6" Type="http://schemas.openxmlformats.org/officeDocument/2006/relationships/tags" Target="../tags/tag19.xml" /><Relationship Id="rId11" Type="http://schemas.openxmlformats.org/officeDocument/2006/relationships/image" Target="../media/image3.png" /><Relationship Id="rId5" Type="http://schemas.openxmlformats.org/officeDocument/2006/relationships/tags" Target="../tags/tag18.xml" /><Relationship Id="rId10" Type="http://schemas.openxmlformats.org/officeDocument/2006/relationships/image" Target="../media/image5.png" /><Relationship Id="rId4" Type="http://schemas.openxmlformats.org/officeDocument/2006/relationships/tags" Target="../tags/tag17.xml" /><Relationship Id="rId9" Type="http://schemas.openxmlformats.org/officeDocument/2006/relationships/image" Target="../media/image4.png" 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 /><Relationship Id="rId3" Type="http://schemas.openxmlformats.org/officeDocument/2006/relationships/tags" Target="../tags/tag136.xml" /><Relationship Id="rId7" Type="http://schemas.openxmlformats.org/officeDocument/2006/relationships/image" Target="../media/image4.png" /><Relationship Id="rId2" Type="http://schemas.openxmlformats.org/officeDocument/2006/relationships/tags" Target="../tags/tag135.xml" /><Relationship Id="rId1" Type="http://schemas.openxmlformats.org/officeDocument/2006/relationships/tags" Target="../tags/tag134.xml" /><Relationship Id="rId6" Type="http://schemas.openxmlformats.org/officeDocument/2006/relationships/slideLayout" Target="../slideLayouts/slideLayout2.xml" /><Relationship Id="rId5" Type="http://schemas.openxmlformats.org/officeDocument/2006/relationships/tags" Target="../tags/tag138.xml" /><Relationship Id="rId4" Type="http://schemas.openxmlformats.org/officeDocument/2006/relationships/tags" Target="../tags/tag137.xml" /><Relationship Id="rId9" Type="http://schemas.openxmlformats.org/officeDocument/2006/relationships/image" Target="../media/image3.png" 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 /><Relationship Id="rId3" Type="http://schemas.openxmlformats.org/officeDocument/2006/relationships/tags" Target="../tags/tag141.xml" /><Relationship Id="rId7" Type="http://schemas.openxmlformats.org/officeDocument/2006/relationships/tags" Target="../tags/tag145.xml" /><Relationship Id="rId12" Type="http://schemas.openxmlformats.org/officeDocument/2006/relationships/image" Target="../media/image6.wmf" /><Relationship Id="rId2" Type="http://schemas.openxmlformats.org/officeDocument/2006/relationships/tags" Target="../tags/tag140.xml" /><Relationship Id="rId1" Type="http://schemas.openxmlformats.org/officeDocument/2006/relationships/tags" Target="../tags/tag139.xml" /><Relationship Id="rId6" Type="http://schemas.openxmlformats.org/officeDocument/2006/relationships/tags" Target="../tags/tag144.xml" /><Relationship Id="rId11" Type="http://schemas.openxmlformats.org/officeDocument/2006/relationships/image" Target="../media/image3.png" /><Relationship Id="rId5" Type="http://schemas.openxmlformats.org/officeDocument/2006/relationships/tags" Target="../tags/tag143.xml" /><Relationship Id="rId10" Type="http://schemas.openxmlformats.org/officeDocument/2006/relationships/image" Target="../media/image5.png" /><Relationship Id="rId4" Type="http://schemas.openxmlformats.org/officeDocument/2006/relationships/tags" Target="../tags/tag142.xml" /><Relationship Id="rId9" Type="http://schemas.openxmlformats.org/officeDocument/2006/relationships/image" Target="../media/image4.png" 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 /><Relationship Id="rId3" Type="http://schemas.openxmlformats.org/officeDocument/2006/relationships/tags" Target="../tags/tag148.xml" /><Relationship Id="rId7" Type="http://schemas.openxmlformats.org/officeDocument/2006/relationships/image" Target="../media/image4.png" /><Relationship Id="rId2" Type="http://schemas.openxmlformats.org/officeDocument/2006/relationships/tags" Target="../tags/tag147.xml" /><Relationship Id="rId1" Type="http://schemas.openxmlformats.org/officeDocument/2006/relationships/tags" Target="../tags/tag146.xml" /><Relationship Id="rId6" Type="http://schemas.openxmlformats.org/officeDocument/2006/relationships/slideLayout" Target="../slideLayouts/slideLayout2.xml" /><Relationship Id="rId5" Type="http://schemas.openxmlformats.org/officeDocument/2006/relationships/tags" Target="../tags/tag150.xml" /><Relationship Id="rId4" Type="http://schemas.openxmlformats.org/officeDocument/2006/relationships/tags" Target="../tags/tag149.xml" /><Relationship Id="rId9" Type="http://schemas.openxmlformats.org/officeDocument/2006/relationships/image" Target="../media/image3.png" 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 /><Relationship Id="rId3" Type="http://schemas.openxmlformats.org/officeDocument/2006/relationships/tags" Target="../tags/tag153.xml" /><Relationship Id="rId7" Type="http://schemas.openxmlformats.org/officeDocument/2006/relationships/image" Target="../media/image4.png" /><Relationship Id="rId2" Type="http://schemas.openxmlformats.org/officeDocument/2006/relationships/tags" Target="../tags/tag152.xml" /><Relationship Id="rId1" Type="http://schemas.openxmlformats.org/officeDocument/2006/relationships/tags" Target="../tags/tag151.xml" /><Relationship Id="rId6" Type="http://schemas.openxmlformats.org/officeDocument/2006/relationships/slideLayout" Target="../slideLayouts/slideLayout2.xml" /><Relationship Id="rId5" Type="http://schemas.openxmlformats.org/officeDocument/2006/relationships/tags" Target="../tags/tag155.xml" /><Relationship Id="rId4" Type="http://schemas.openxmlformats.org/officeDocument/2006/relationships/tags" Target="../tags/tag154.xml" /><Relationship Id="rId9" Type="http://schemas.openxmlformats.org/officeDocument/2006/relationships/image" Target="../media/image3.png" 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 /><Relationship Id="rId3" Type="http://schemas.openxmlformats.org/officeDocument/2006/relationships/tags" Target="../tags/tag158.xml" /><Relationship Id="rId7" Type="http://schemas.openxmlformats.org/officeDocument/2006/relationships/image" Target="../media/image4.png" /><Relationship Id="rId2" Type="http://schemas.openxmlformats.org/officeDocument/2006/relationships/tags" Target="../tags/tag157.xml" /><Relationship Id="rId1" Type="http://schemas.openxmlformats.org/officeDocument/2006/relationships/tags" Target="../tags/tag156.xml" /><Relationship Id="rId6" Type="http://schemas.openxmlformats.org/officeDocument/2006/relationships/slideLayout" Target="../slideLayouts/slideLayout2.xml" /><Relationship Id="rId5" Type="http://schemas.openxmlformats.org/officeDocument/2006/relationships/tags" Target="../tags/tag160.xml" /><Relationship Id="rId4" Type="http://schemas.openxmlformats.org/officeDocument/2006/relationships/tags" Target="../tags/tag159.xml" /><Relationship Id="rId9" Type="http://schemas.openxmlformats.org/officeDocument/2006/relationships/image" Target="../media/image3.png" 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163.xml" /><Relationship Id="rId2" Type="http://schemas.openxmlformats.org/officeDocument/2006/relationships/tags" Target="../tags/tag162.xml" /><Relationship Id="rId1" Type="http://schemas.openxmlformats.org/officeDocument/2006/relationships/tags" Target="../tags/tag161.xml" /><Relationship Id="rId6" Type="http://schemas.openxmlformats.org/officeDocument/2006/relationships/image" Target="../media/image3.png" /><Relationship Id="rId5" Type="http://schemas.openxmlformats.org/officeDocument/2006/relationships/image" Target="../media/image4.png" /><Relationship Id="rId4" Type="http://schemas.openxmlformats.org/officeDocument/2006/relationships/slideLayout" Target="../slideLayouts/slideLayout2.xml" 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166.xml" /><Relationship Id="rId2" Type="http://schemas.openxmlformats.org/officeDocument/2006/relationships/tags" Target="../tags/tag165.xml" /><Relationship Id="rId1" Type="http://schemas.openxmlformats.org/officeDocument/2006/relationships/tags" Target="../tags/tag164.xml" /><Relationship Id="rId6" Type="http://schemas.openxmlformats.org/officeDocument/2006/relationships/image" Target="../media/image3.png" /><Relationship Id="rId5" Type="http://schemas.openxmlformats.org/officeDocument/2006/relationships/image" Target="../media/image4.png" /><Relationship Id="rId4" Type="http://schemas.openxmlformats.org/officeDocument/2006/relationships/slideLayout" Target="../slideLayouts/slideLayout2.xml" 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 /><Relationship Id="rId3" Type="http://schemas.openxmlformats.org/officeDocument/2006/relationships/tags" Target="../tags/tag169.xml" /><Relationship Id="rId7" Type="http://schemas.openxmlformats.org/officeDocument/2006/relationships/image" Target="../media/image4.png" /><Relationship Id="rId2" Type="http://schemas.openxmlformats.org/officeDocument/2006/relationships/tags" Target="../tags/tag168.xml" /><Relationship Id="rId1" Type="http://schemas.openxmlformats.org/officeDocument/2006/relationships/tags" Target="../tags/tag167.xml" /><Relationship Id="rId6" Type="http://schemas.openxmlformats.org/officeDocument/2006/relationships/slideLayout" Target="../slideLayouts/slideLayout2.xml" /><Relationship Id="rId5" Type="http://schemas.openxmlformats.org/officeDocument/2006/relationships/tags" Target="../tags/tag171.xml" /><Relationship Id="rId4" Type="http://schemas.openxmlformats.org/officeDocument/2006/relationships/tags" Target="../tags/tag170.xml" /><Relationship Id="rId9" Type="http://schemas.openxmlformats.org/officeDocument/2006/relationships/image" Target="../media/image3.png" 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 /><Relationship Id="rId3" Type="http://schemas.openxmlformats.org/officeDocument/2006/relationships/tags" Target="../tags/tag174.xml" /><Relationship Id="rId7" Type="http://schemas.openxmlformats.org/officeDocument/2006/relationships/image" Target="../media/image4.png" /><Relationship Id="rId2" Type="http://schemas.openxmlformats.org/officeDocument/2006/relationships/tags" Target="../tags/tag173.xml" /><Relationship Id="rId1" Type="http://schemas.openxmlformats.org/officeDocument/2006/relationships/tags" Target="../tags/tag172.xml" /><Relationship Id="rId6" Type="http://schemas.openxmlformats.org/officeDocument/2006/relationships/slideLayout" Target="../slideLayouts/slideLayout2.xml" /><Relationship Id="rId5" Type="http://schemas.openxmlformats.org/officeDocument/2006/relationships/tags" Target="../tags/tag176.xml" /><Relationship Id="rId4" Type="http://schemas.openxmlformats.org/officeDocument/2006/relationships/tags" Target="../tags/tag175.xml" /><Relationship Id="rId9" Type="http://schemas.openxmlformats.org/officeDocument/2006/relationships/image" Target="../media/image3.png" 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 /><Relationship Id="rId3" Type="http://schemas.openxmlformats.org/officeDocument/2006/relationships/tags" Target="../tags/tag179.xml" /><Relationship Id="rId7" Type="http://schemas.openxmlformats.org/officeDocument/2006/relationships/image" Target="../media/image4.png" /><Relationship Id="rId2" Type="http://schemas.openxmlformats.org/officeDocument/2006/relationships/tags" Target="../tags/tag178.xml" /><Relationship Id="rId1" Type="http://schemas.openxmlformats.org/officeDocument/2006/relationships/tags" Target="../tags/tag177.xml" /><Relationship Id="rId6" Type="http://schemas.openxmlformats.org/officeDocument/2006/relationships/slideLayout" Target="../slideLayouts/slideLayout2.xml" /><Relationship Id="rId5" Type="http://schemas.openxmlformats.org/officeDocument/2006/relationships/tags" Target="../tags/tag181.xml" /><Relationship Id="rId4" Type="http://schemas.openxmlformats.org/officeDocument/2006/relationships/tags" Target="../tags/tag180.xml" /><Relationship Id="rId9" Type="http://schemas.openxmlformats.org/officeDocument/2006/relationships/image" Target="../media/image3.png" 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 /><Relationship Id="rId3" Type="http://schemas.openxmlformats.org/officeDocument/2006/relationships/tags" Target="../tags/tag23.xml" /><Relationship Id="rId7" Type="http://schemas.openxmlformats.org/officeDocument/2006/relationships/image" Target="../media/image4.png" /><Relationship Id="rId2" Type="http://schemas.openxmlformats.org/officeDocument/2006/relationships/tags" Target="../tags/tag22.xml" /><Relationship Id="rId1" Type="http://schemas.openxmlformats.org/officeDocument/2006/relationships/tags" Target="../tags/tag21.xml" /><Relationship Id="rId6" Type="http://schemas.openxmlformats.org/officeDocument/2006/relationships/slideLayout" Target="../slideLayouts/slideLayout14.xml" /><Relationship Id="rId5" Type="http://schemas.openxmlformats.org/officeDocument/2006/relationships/tags" Target="../tags/tag25.xml" /><Relationship Id="rId4" Type="http://schemas.openxmlformats.org/officeDocument/2006/relationships/tags" Target="../tags/tag24.xml" /><Relationship Id="rId9" Type="http://schemas.openxmlformats.org/officeDocument/2006/relationships/image" Target="../media/image3.png" 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 /><Relationship Id="rId3" Type="http://schemas.openxmlformats.org/officeDocument/2006/relationships/tags" Target="../tags/tag184.xml" /><Relationship Id="rId7" Type="http://schemas.openxmlformats.org/officeDocument/2006/relationships/image" Target="../media/image4.png" /><Relationship Id="rId2" Type="http://schemas.openxmlformats.org/officeDocument/2006/relationships/tags" Target="../tags/tag183.xml" /><Relationship Id="rId1" Type="http://schemas.openxmlformats.org/officeDocument/2006/relationships/tags" Target="../tags/tag182.xml" /><Relationship Id="rId6" Type="http://schemas.openxmlformats.org/officeDocument/2006/relationships/slideLayout" Target="../slideLayouts/slideLayout2.xml" /><Relationship Id="rId5" Type="http://schemas.openxmlformats.org/officeDocument/2006/relationships/tags" Target="../tags/tag186.xml" /><Relationship Id="rId4" Type="http://schemas.openxmlformats.org/officeDocument/2006/relationships/tags" Target="../tags/tag185.xml" /><Relationship Id="rId9" Type="http://schemas.openxmlformats.org/officeDocument/2006/relationships/image" Target="../media/image3.png" 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 /><Relationship Id="rId3" Type="http://schemas.openxmlformats.org/officeDocument/2006/relationships/tags" Target="../tags/tag189.xml" /><Relationship Id="rId7" Type="http://schemas.openxmlformats.org/officeDocument/2006/relationships/image" Target="../media/image5.png" /><Relationship Id="rId2" Type="http://schemas.openxmlformats.org/officeDocument/2006/relationships/tags" Target="../tags/tag188.xml" /><Relationship Id="rId1" Type="http://schemas.openxmlformats.org/officeDocument/2006/relationships/tags" Target="../tags/tag187.xml" /><Relationship Id="rId6" Type="http://schemas.openxmlformats.org/officeDocument/2006/relationships/image" Target="../media/image4.png" /><Relationship Id="rId5" Type="http://schemas.openxmlformats.org/officeDocument/2006/relationships/slideLayout" Target="../slideLayouts/slideLayout2.xml" /><Relationship Id="rId10" Type="http://schemas.openxmlformats.org/officeDocument/2006/relationships/image" Target="../media/image17.png" /><Relationship Id="rId4" Type="http://schemas.openxmlformats.org/officeDocument/2006/relationships/tags" Target="../tags/tag190.xml" /><Relationship Id="rId9" Type="http://schemas.openxmlformats.org/officeDocument/2006/relationships/image" Target="../media/image16.png" 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 /><Relationship Id="rId3" Type="http://schemas.openxmlformats.org/officeDocument/2006/relationships/tags" Target="../tags/tag193.xml" /><Relationship Id="rId7" Type="http://schemas.openxmlformats.org/officeDocument/2006/relationships/image" Target="../media/image4.png" /><Relationship Id="rId2" Type="http://schemas.openxmlformats.org/officeDocument/2006/relationships/tags" Target="../tags/tag192.xml" /><Relationship Id="rId1" Type="http://schemas.openxmlformats.org/officeDocument/2006/relationships/tags" Target="../tags/tag191.xml" /><Relationship Id="rId6" Type="http://schemas.openxmlformats.org/officeDocument/2006/relationships/slideLayout" Target="../slideLayouts/slideLayout2.xml" /><Relationship Id="rId5" Type="http://schemas.openxmlformats.org/officeDocument/2006/relationships/tags" Target="../tags/tag195.xml" /><Relationship Id="rId4" Type="http://schemas.openxmlformats.org/officeDocument/2006/relationships/tags" Target="../tags/tag194.xml" /><Relationship Id="rId9" Type="http://schemas.openxmlformats.org/officeDocument/2006/relationships/image" Target="../media/image3.png" 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 /><Relationship Id="rId3" Type="http://schemas.openxmlformats.org/officeDocument/2006/relationships/tags" Target="../tags/tag198.xml" /><Relationship Id="rId7" Type="http://schemas.openxmlformats.org/officeDocument/2006/relationships/image" Target="../media/image5.png" /><Relationship Id="rId2" Type="http://schemas.openxmlformats.org/officeDocument/2006/relationships/tags" Target="../tags/tag197.xml" /><Relationship Id="rId1" Type="http://schemas.openxmlformats.org/officeDocument/2006/relationships/tags" Target="../tags/tag196.xml" /><Relationship Id="rId6" Type="http://schemas.openxmlformats.org/officeDocument/2006/relationships/image" Target="../media/image4.png" /><Relationship Id="rId5" Type="http://schemas.openxmlformats.org/officeDocument/2006/relationships/slideLayout" Target="../slideLayouts/slideLayout2.xml" /><Relationship Id="rId4" Type="http://schemas.openxmlformats.org/officeDocument/2006/relationships/tags" Target="../tags/tag199.xml" 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 /><Relationship Id="rId3" Type="http://schemas.openxmlformats.org/officeDocument/2006/relationships/tags" Target="../tags/tag202.xml" /><Relationship Id="rId7" Type="http://schemas.openxmlformats.org/officeDocument/2006/relationships/image" Target="../media/image5.png" /><Relationship Id="rId2" Type="http://schemas.openxmlformats.org/officeDocument/2006/relationships/tags" Target="../tags/tag201.xml" /><Relationship Id="rId1" Type="http://schemas.openxmlformats.org/officeDocument/2006/relationships/tags" Target="../tags/tag200.xml" /><Relationship Id="rId6" Type="http://schemas.openxmlformats.org/officeDocument/2006/relationships/image" Target="../media/image4.png" /><Relationship Id="rId5" Type="http://schemas.openxmlformats.org/officeDocument/2006/relationships/slideLayout" Target="../slideLayouts/slideLayout2.xml" /><Relationship Id="rId4" Type="http://schemas.openxmlformats.org/officeDocument/2006/relationships/tags" Target="../tags/tag203.xml" /><Relationship Id="rId9" Type="http://schemas.openxmlformats.org/officeDocument/2006/relationships/image" Target="../media/image18.wmf" 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 /><Relationship Id="rId3" Type="http://schemas.openxmlformats.org/officeDocument/2006/relationships/tags" Target="../tags/tag206.xml" /><Relationship Id="rId7" Type="http://schemas.openxmlformats.org/officeDocument/2006/relationships/image" Target="../media/image4.png" /><Relationship Id="rId2" Type="http://schemas.openxmlformats.org/officeDocument/2006/relationships/tags" Target="../tags/tag205.xml" /><Relationship Id="rId1" Type="http://schemas.openxmlformats.org/officeDocument/2006/relationships/tags" Target="../tags/tag204.xml" /><Relationship Id="rId6" Type="http://schemas.openxmlformats.org/officeDocument/2006/relationships/slideLayout" Target="../slideLayouts/slideLayout2.xml" /><Relationship Id="rId5" Type="http://schemas.openxmlformats.org/officeDocument/2006/relationships/tags" Target="../tags/tag208.xml" /><Relationship Id="rId4" Type="http://schemas.openxmlformats.org/officeDocument/2006/relationships/tags" Target="../tags/tag207.xml" /><Relationship Id="rId9" Type="http://schemas.openxmlformats.org/officeDocument/2006/relationships/image" Target="../media/image3.png" 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 /><Relationship Id="rId3" Type="http://schemas.openxmlformats.org/officeDocument/2006/relationships/tags" Target="../tags/tag211.xml" /><Relationship Id="rId7" Type="http://schemas.openxmlformats.org/officeDocument/2006/relationships/image" Target="../media/image4.png" /><Relationship Id="rId2" Type="http://schemas.openxmlformats.org/officeDocument/2006/relationships/tags" Target="../tags/tag210.xml" /><Relationship Id="rId1" Type="http://schemas.openxmlformats.org/officeDocument/2006/relationships/tags" Target="../tags/tag209.xml" /><Relationship Id="rId6" Type="http://schemas.openxmlformats.org/officeDocument/2006/relationships/slideLayout" Target="../slideLayouts/slideLayout2.xml" /><Relationship Id="rId5" Type="http://schemas.openxmlformats.org/officeDocument/2006/relationships/tags" Target="../tags/tag213.xml" /><Relationship Id="rId4" Type="http://schemas.openxmlformats.org/officeDocument/2006/relationships/tags" Target="../tags/tag212.xml" /><Relationship Id="rId9" Type="http://schemas.openxmlformats.org/officeDocument/2006/relationships/image" Target="../media/image3.png" 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 /><Relationship Id="rId3" Type="http://schemas.openxmlformats.org/officeDocument/2006/relationships/tags" Target="../tags/tag216.xml" /><Relationship Id="rId7" Type="http://schemas.openxmlformats.org/officeDocument/2006/relationships/image" Target="../media/image4.png" /><Relationship Id="rId2" Type="http://schemas.openxmlformats.org/officeDocument/2006/relationships/tags" Target="../tags/tag215.xml" /><Relationship Id="rId1" Type="http://schemas.openxmlformats.org/officeDocument/2006/relationships/tags" Target="../tags/tag214.xml" /><Relationship Id="rId6" Type="http://schemas.openxmlformats.org/officeDocument/2006/relationships/slideLayout" Target="../slideLayouts/slideLayout2.xml" /><Relationship Id="rId5" Type="http://schemas.openxmlformats.org/officeDocument/2006/relationships/tags" Target="../tags/tag218.xml" /><Relationship Id="rId4" Type="http://schemas.openxmlformats.org/officeDocument/2006/relationships/tags" Target="../tags/tag217.xml" /><Relationship Id="rId9" Type="http://schemas.openxmlformats.org/officeDocument/2006/relationships/image" Target="../media/image3.png" 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 /><Relationship Id="rId3" Type="http://schemas.openxmlformats.org/officeDocument/2006/relationships/tags" Target="../tags/tag221.xml" /><Relationship Id="rId7" Type="http://schemas.openxmlformats.org/officeDocument/2006/relationships/image" Target="../media/image4.png" /><Relationship Id="rId2" Type="http://schemas.openxmlformats.org/officeDocument/2006/relationships/tags" Target="../tags/tag220.xml" /><Relationship Id="rId1" Type="http://schemas.openxmlformats.org/officeDocument/2006/relationships/tags" Target="../tags/tag219.xml" /><Relationship Id="rId6" Type="http://schemas.openxmlformats.org/officeDocument/2006/relationships/slideLayout" Target="../slideLayouts/slideLayout2.xml" /><Relationship Id="rId5" Type="http://schemas.openxmlformats.org/officeDocument/2006/relationships/tags" Target="../tags/tag223.xml" /><Relationship Id="rId4" Type="http://schemas.openxmlformats.org/officeDocument/2006/relationships/tags" Target="../tags/tag222.xml" /><Relationship Id="rId9" Type="http://schemas.openxmlformats.org/officeDocument/2006/relationships/image" Target="../media/image3.png" 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 /><Relationship Id="rId3" Type="http://schemas.openxmlformats.org/officeDocument/2006/relationships/tags" Target="../tags/tag226.xml" /><Relationship Id="rId7" Type="http://schemas.openxmlformats.org/officeDocument/2006/relationships/image" Target="../media/image4.png" /><Relationship Id="rId2" Type="http://schemas.openxmlformats.org/officeDocument/2006/relationships/tags" Target="../tags/tag225.xml" /><Relationship Id="rId1" Type="http://schemas.openxmlformats.org/officeDocument/2006/relationships/tags" Target="../tags/tag224.xml" /><Relationship Id="rId6" Type="http://schemas.openxmlformats.org/officeDocument/2006/relationships/slideLayout" Target="../slideLayouts/slideLayout2.xml" /><Relationship Id="rId5" Type="http://schemas.openxmlformats.org/officeDocument/2006/relationships/tags" Target="../tags/tag228.xml" /><Relationship Id="rId4" Type="http://schemas.openxmlformats.org/officeDocument/2006/relationships/tags" Target="../tags/tag227.xml" /><Relationship Id="rId9" Type="http://schemas.openxmlformats.org/officeDocument/2006/relationships/image" Target="../media/image3.png" 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 /><Relationship Id="rId3" Type="http://schemas.openxmlformats.org/officeDocument/2006/relationships/tags" Target="../tags/tag28.xml" /><Relationship Id="rId7" Type="http://schemas.openxmlformats.org/officeDocument/2006/relationships/slideLayout" Target="../slideLayouts/slideLayout15.xml" /><Relationship Id="rId2" Type="http://schemas.openxmlformats.org/officeDocument/2006/relationships/tags" Target="../tags/tag27.xml" /><Relationship Id="rId1" Type="http://schemas.openxmlformats.org/officeDocument/2006/relationships/tags" Target="../tags/tag26.xml" /><Relationship Id="rId6" Type="http://schemas.openxmlformats.org/officeDocument/2006/relationships/tags" Target="../tags/tag31.xml" /><Relationship Id="rId5" Type="http://schemas.openxmlformats.org/officeDocument/2006/relationships/tags" Target="../tags/tag30.xml" /><Relationship Id="rId10" Type="http://schemas.openxmlformats.org/officeDocument/2006/relationships/image" Target="../media/image3.png" /><Relationship Id="rId4" Type="http://schemas.openxmlformats.org/officeDocument/2006/relationships/tags" Target="../tags/tag29.xml" /><Relationship Id="rId9" Type="http://schemas.openxmlformats.org/officeDocument/2006/relationships/image" Target="../media/image5.png" 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 /><Relationship Id="rId3" Type="http://schemas.openxmlformats.org/officeDocument/2006/relationships/tags" Target="../tags/tag231.xml" /><Relationship Id="rId7" Type="http://schemas.openxmlformats.org/officeDocument/2006/relationships/image" Target="../media/image4.png" /><Relationship Id="rId2" Type="http://schemas.openxmlformats.org/officeDocument/2006/relationships/tags" Target="../tags/tag230.xml" /><Relationship Id="rId1" Type="http://schemas.openxmlformats.org/officeDocument/2006/relationships/tags" Target="../tags/tag229.xml" /><Relationship Id="rId6" Type="http://schemas.openxmlformats.org/officeDocument/2006/relationships/slideLayout" Target="../slideLayouts/slideLayout2.xml" /><Relationship Id="rId5" Type="http://schemas.openxmlformats.org/officeDocument/2006/relationships/tags" Target="../tags/tag233.xml" /><Relationship Id="rId4" Type="http://schemas.openxmlformats.org/officeDocument/2006/relationships/tags" Target="../tags/tag232.xml" /><Relationship Id="rId9" Type="http://schemas.openxmlformats.org/officeDocument/2006/relationships/image" Target="../media/image3.png" 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 /><Relationship Id="rId3" Type="http://schemas.openxmlformats.org/officeDocument/2006/relationships/tags" Target="../tags/tag236.xml" /><Relationship Id="rId7" Type="http://schemas.openxmlformats.org/officeDocument/2006/relationships/image" Target="../media/image5.png" /><Relationship Id="rId2" Type="http://schemas.openxmlformats.org/officeDocument/2006/relationships/tags" Target="../tags/tag235.xml" /><Relationship Id="rId1" Type="http://schemas.openxmlformats.org/officeDocument/2006/relationships/tags" Target="../tags/tag234.xml" /><Relationship Id="rId6" Type="http://schemas.openxmlformats.org/officeDocument/2006/relationships/image" Target="../media/image4.png" /><Relationship Id="rId5" Type="http://schemas.openxmlformats.org/officeDocument/2006/relationships/slideLayout" Target="../slideLayouts/slideLayout2.xml" /><Relationship Id="rId4" Type="http://schemas.openxmlformats.org/officeDocument/2006/relationships/tags" Target="../tags/tag237.xml" /><Relationship Id="rId9" Type="http://schemas.openxmlformats.org/officeDocument/2006/relationships/image" Target="../media/image19.wmf" 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 /><Relationship Id="rId3" Type="http://schemas.openxmlformats.org/officeDocument/2006/relationships/tags" Target="../tags/tag240.xml" /><Relationship Id="rId7" Type="http://schemas.openxmlformats.org/officeDocument/2006/relationships/image" Target="../media/image5.png" /><Relationship Id="rId2" Type="http://schemas.openxmlformats.org/officeDocument/2006/relationships/tags" Target="../tags/tag239.xml" /><Relationship Id="rId1" Type="http://schemas.openxmlformats.org/officeDocument/2006/relationships/tags" Target="../tags/tag238.xml" /><Relationship Id="rId6" Type="http://schemas.openxmlformats.org/officeDocument/2006/relationships/image" Target="../media/image4.png" /><Relationship Id="rId5" Type="http://schemas.openxmlformats.org/officeDocument/2006/relationships/slideLayout" Target="../slideLayouts/slideLayout2.xml" /><Relationship Id="rId4" Type="http://schemas.openxmlformats.org/officeDocument/2006/relationships/tags" Target="../tags/tag241.xml" /><Relationship Id="rId9" Type="http://schemas.openxmlformats.org/officeDocument/2006/relationships/image" Target="../media/image6.wmf" 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 /><Relationship Id="rId3" Type="http://schemas.openxmlformats.org/officeDocument/2006/relationships/tags" Target="../tags/tag244.xml" /><Relationship Id="rId7" Type="http://schemas.openxmlformats.org/officeDocument/2006/relationships/image" Target="../media/image5.png" /><Relationship Id="rId2" Type="http://schemas.openxmlformats.org/officeDocument/2006/relationships/tags" Target="../tags/tag243.xml" /><Relationship Id="rId1" Type="http://schemas.openxmlformats.org/officeDocument/2006/relationships/tags" Target="../tags/tag242.xml" /><Relationship Id="rId6" Type="http://schemas.openxmlformats.org/officeDocument/2006/relationships/image" Target="../media/image4.png" /><Relationship Id="rId5" Type="http://schemas.openxmlformats.org/officeDocument/2006/relationships/slideLayout" Target="../slideLayouts/slideLayout2.xml" /><Relationship Id="rId4" Type="http://schemas.openxmlformats.org/officeDocument/2006/relationships/tags" Target="../tags/tag245.xml" /><Relationship Id="rId9" Type="http://schemas.openxmlformats.org/officeDocument/2006/relationships/image" Target="../media/image20.png" 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 /><Relationship Id="rId3" Type="http://schemas.openxmlformats.org/officeDocument/2006/relationships/tags" Target="../tags/tag248.xml" /><Relationship Id="rId7" Type="http://schemas.openxmlformats.org/officeDocument/2006/relationships/image" Target="../media/image4.png" /><Relationship Id="rId2" Type="http://schemas.openxmlformats.org/officeDocument/2006/relationships/tags" Target="../tags/tag247.xml" /><Relationship Id="rId1" Type="http://schemas.openxmlformats.org/officeDocument/2006/relationships/tags" Target="../tags/tag246.xml" /><Relationship Id="rId6" Type="http://schemas.openxmlformats.org/officeDocument/2006/relationships/slideLayout" Target="../slideLayouts/slideLayout2.xml" /><Relationship Id="rId5" Type="http://schemas.openxmlformats.org/officeDocument/2006/relationships/tags" Target="../tags/tag250.xml" /><Relationship Id="rId4" Type="http://schemas.openxmlformats.org/officeDocument/2006/relationships/tags" Target="../tags/tag249.xml" /><Relationship Id="rId9" Type="http://schemas.openxmlformats.org/officeDocument/2006/relationships/image" Target="../media/image3.png" 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 /><Relationship Id="rId3" Type="http://schemas.openxmlformats.org/officeDocument/2006/relationships/tags" Target="../tags/tag253.xml" /><Relationship Id="rId7" Type="http://schemas.openxmlformats.org/officeDocument/2006/relationships/image" Target="../media/image5.png" /><Relationship Id="rId2" Type="http://schemas.openxmlformats.org/officeDocument/2006/relationships/tags" Target="../tags/tag252.xml" /><Relationship Id="rId1" Type="http://schemas.openxmlformats.org/officeDocument/2006/relationships/tags" Target="../tags/tag251.xml" /><Relationship Id="rId6" Type="http://schemas.openxmlformats.org/officeDocument/2006/relationships/image" Target="../media/image4.png" /><Relationship Id="rId5" Type="http://schemas.openxmlformats.org/officeDocument/2006/relationships/slideLayout" Target="../slideLayouts/slideLayout2.xml" /><Relationship Id="rId4" Type="http://schemas.openxmlformats.org/officeDocument/2006/relationships/tags" Target="../tags/tag254.xml" /><Relationship Id="rId9" Type="http://schemas.openxmlformats.org/officeDocument/2006/relationships/image" Target="../media/image21.wmf" 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 /><Relationship Id="rId3" Type="http://schemas.openxmlformats.org/officeDocument/2006/relationships/tags" Target="../tags/tag257.xml" /><Relationship Id="rId7" Type="http://schemas.openxmlformats.org/officeDocument/2006/relationships/image" Target="../media/image4.png" /><Relationship Id="rId2" Type="http://schemas.openxmlformats.org/officeDocument/2006/relationships/tags" Target="../tags/tag256.xml" /><Relationship Id="rId1" Type="http://schemas.openxmlformats.org/officeDocument/2006/relationships/tags" Target="../tags/tag255.xml" /><Relationship Id="rId6" Type="http://schemas.openxmlformats.org/officeDocument/2006/relationships/slideLayout" Target="../slideLayouts/slideLayout2.xml" /><Relationship Id="rId5" Type="http://schemas.openxmlformats.org/officeDocument/2006/relationships/tags" Target="../tags/tag259.xml" /><Relationship Id="rId4" Type="http://schemas.openxmlformats.org/officeDocument/2006/relationships/tags" Target="../tags/tag258.xml" /><Relationship Id="rId9" Type="http://schemas.openxmlformats.org/officeDocument/2006/relationships/image" Target="../media/image3.png" 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 /><Relationship Id="rId3" Type="http://schemas.openxmlformats.org/officeDocument/2006/relationships/tags" Target="../tags/tag262.xml" /><Relationship Id="rId7" Type="http://schemas.openxmlformats.org/officeDocument/2006/relationships/image" Target="../media/image5.png" /><Relationship Id="rId2" Type="http://schemas.openxmlformats.org/officeDocument/2006/relationships/tags" Target="../tags/tag261.xml" /><Relationship Id="rId1" Type="http://schemas.openxmlformats.org/officeDocument/2006/relationships/tags" Target="../tags/tag260.xml" /><Relationship Id="rId6" Type="http://schemas.openxmlformats.org/officeDocument/2006/relationships/image" Target="../media/image4.png" /><Relationship Id="rId5" Type="http://schemas.openxmlformats.org/officeDocument/2006/relationships/slideLayout" Target="../slideLayouts/slideLayout2.xml" /><Relationship Id="rId4" Type="http://schemas.openxmlformats.org/officeDocument/2006/relationships/tags" Target="../tags/tag263.xml" /><Relationship Id="rId9" Type="http://schemas.openxmlformats.org/officeDocument/2006/relationships/image" Target="../media/image22.png" 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 /><Relationship Id="rId13" Type="http://schemas.openxmlformats.org/officeDocument/2006/relationships/image" Target="../media/image23.png" /><Relationship Id="rId3" Type="http://schemas.openxmlformats.org/officeDocument/2006/relationships/tags" Target="../tags/tag266.xml" /><Relationship Id="rId7" Type="http://schemas.openxmlformats.org/officeDocument/2006/relationships/tags" Target="../tags/tag270.xml" /><Relationship Id="rId12" Type="http://schemas.openxmlformats.org/officeDocument/2006/relationships/image" Target="../media/image6.wmf" /><Relationship Id="rId2" Type="http://schemas.openxmlformats.org/officeDocument/2006/relationships/tags" Target="../tags/tag265.xml" /><Relationship Id="rId1" Type="http://schemas.openxmlformats.org/officeDocument/2006/relationships/tags" Target="../tags/tag264.xml" /><Relationship Id="rId6" Type="http://schemas.openxmlformats.org/officeDocument/2006/relationships/tags" Target="../tags/tag269.xml" /><Relationship Id="rId11" Type="http://schemas.openxmlformats.org/officeDocument/2006/relationships/image" Target="../media/image3.png" /><Relationship Id="rId5" Type="http://schemas.openxmlformats.org/officeDocument/2006/relationships/tags" Target="../tags/tag268.xml" /><Relationship Id="rId10" Type="http://schemas.openxmlformats.org/officeDocument/2006/relationships/image" Target="../media/image5.png" /><Relationship Id="rId4" Type="http://schemas.openxmlformats.org/officeDocument/2006/relationships/tags" Target="../tags/tag267.xml" /><Relationship Id="rId9" Type="http://schemas.openxmlformats.org/officeDocument/2006/relationships/image" Target="../media/image4.png" 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 /><Relationship Id="rId3" Type="http://schemas.openxmlformats.org/officeDocument/2006/relationships/tags" Target="../tags/tag273.xml" /><Relationship Id="rId7" Type="http://schemas.openxmlformats.org/officeDocument/2006/relationships/image" Target="../media/image5.png" /><Relationship Id="rId2" Type="http://schemas.openxmlformats.org/officeDocument/2006/relationships/tags" Target="../tags/tag272.xml" /><Relationship Id="rId1" Type="http://schemas.openxmlformats.org/officeDocument/2006/relationships/tags" Target="../tags/tag271.xml" /><Relationship Id="rId6" Type="http://schemas.openxmlformats.org/officeDocument/2006/relationships/image" Target="../media/image4.png" /><Relationship Id="rId5" Type="http://schemas.openxmlformats.org/officeDocument/2006/relationships/slideLayout" Target="../slideLayouts/slideLayout40.xml" /><Relationship Id="rId4" Type="http://schemas.openxmlformats.org/officeDocument/2006/relationships/tags" Target="../tags/tag274.xml" /><Relationship Id="rId9" Type="http://schemas.openxmlformats.org/officeDocument/2006/relationships/image" Target="../media/image24.png" 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 /><Relationship Id="rId3" Type="http://schemas.openxmlformats.org/officeDocument/2006/relationships/tags" Target="../tags/tag34.xml" /><Relationship Id="rId7" Type="http://schemas.openxmlformats.org/officeDocument/2006/relationships/image" Target="../media/image4.png" /><Relationship Id="rId2" Type="http://schemas.openxmlformats.org/officeDocument/2006/relationships/tags" Target="../tags/tag33.xml" /><Relationship Id="rId1" Type="http://schemas.openxmlformats.org/officeDocument/2006/relationships/tags" Target="../tags/tag32.xml" /><Relationship Id="rId6" Type="http://schemas.openxmlformats.org/officeDocument/2006/relationships/slideLayout" Target="../slideLayouts/slideLayout16.xml" /><Relationship Id="rId5" Type="http://schemas.openxmlformats.org/officeDocument/2006/relationships/tags" Target="../tags/tag36.xml" /><Relationship Id="rId4" Type="http://schemas.openxmlformats.org/officeDocument/2006/relationships/tags" Target="../tags/tag35.xml" /><Relationship Id="rId9" Type="http://schemas.openxmlformats.org/officeDocument/2006/relationships/image" Target="../media/image3.png" 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 /><Relationship Id="rId3" Type="http://schemas.openxmlformats.org/officeDocument/2006/relationships/tags" Target="../tags/tag277.xml" /><Relationship Id="rId7" Type="http://schemas.openxmlformats.org/officeDocument/2006/relationships/image" Target="../media/image4.png" /><Relationship Id="rId2" Type="http://schemas.openxmlformats.org/officeDocument/2006/relationships/tags" Target="../tags/tag276.xml" /><Relationship Id="rId1" Type="http://schemas.openxmlformats.org/officeDocument/2006/relationships/tags" Target="../tags/tag275.xml" /><Relationship Id="rId6" Type="http://schemas.openxmlformats.org/officeDocument/2006/relationships/slideLayout" Target="../slideLayouts/slideLayout41.xml" /><Relationship Id="rId5" Type="http://schemas.openxmlformats.org/officeDocument/2006/relationships/tags" Target="../tags/tag279.xml" /><Relationship Id="rId4" Type="http://schemas.openxmlformats.org/officeDocument/2006/relationships/tags" Target="../tags/tag278.xml" /><Relationship Id="rId9" Type="http://schemas.openxmlformats.org/officeDocument/2006/relationships/image" Target="../media/image3.png" 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tags" Target="../tags/tag282.xml" /><Relationship Id="rId7" Type="http://schemas.openxmlformats.org/officeDocument/2006/relationships/image" Target="../media/image25.png" /><Relationship Id="rId2" Type="http://schemas.openxmlformats.org/officeDocument/2006/relationships/tags" Target="../tags/tag281.xml" /><Relationship Id="rId1" Type="http://schemas.openxmlformats.org/officeDocument/2006/relationships/tags" Target="../tags/tag280.xml" /><Relationship Id="rId6" Type="http://schemas.openxmlformats.org/officeDocument/2006/relationships/image" Target="../media/image3.png" /><Relationship Id="rId5" Type="http://schemas.openxmlformats.org/officeDocument/2006/relationships/image" Target="../media/image4.png" /><Relationship Id="rId4" Type="http://schemas.openxmlformats.org/officeDocument/2006/relationships/slideLayout" Target="../slideLayouts/slideLayout42.xml" 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 /><Relationship Id="rId3" Type="http://schemas.openxmlformats.org/officeDocument/2006/relationships/tags" Target="../tags/tag285.xml" /><Relationship Id="rId7" Type="http://schemas.openxmlformats.org/officeDocument/2006/relationships/image" Target="../media/image5.png" /><Relationship Id="rId2" Type="http://schemas.openxmlformats.org/officeDocument/2006/relationships/tags" Target="../tags/tag284.xml" /><Relationship Id="rId1" Type="http://schemas.openxmlformats.org/officeDocument/2006/relationships/tags" Target="../tags/tag283.xml" /><Relationship Id="rId6" Type="http://schemas.openxmlformats.org/officeDocument/2006/relationships/image" Target="../media/image4.png" /><Relationship Id="rId5" Type="http://schemas.openxmlformats.org/officeDocument/2006/relationships/slideLayout" Target="../slideLayouts/slideLayout43.xml" /><Relationship Id="rId4" Type="http://schemas.openxmlformats.org/officeDocument/2006/relationships/tags" Target="../tags/tag286.xml" /><Relationship Id="rId9" Type="http://schemas.openxmlformats.org/officeDocument/2006/relationships/image" Target="../media/image26.png" 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tags" Target="../tags/tag289.xml" /><Relationship Id="rId7" Type="http://schemas.openxmlformats.org/officeDocument/2006/relationships/image" Target="../media/image27.png" /><Relationship Id="rId2" Type="http://schemas.openxmlformats.org/officeDocument/2006/relationships/tags" Target="../tags/tag288.xml" /><Relationship Id="rId1" Type="http://schemas.openxmlformats.org/officeDocument/2006/relationships/tags" Target="../tags/tag287.xml" /><Relationship Id="rId6" Type="http://schemas.openxmlformats.org/officeDocument/2006/relationships/image" Target="../media/image3.png" /><Relationship Id="rId5" Type="http://schemas.openxmlformats.org/officeDocument/2006/relationships/image" Target="../media/image4.png" /><Relationship Id="rId4" Type="http://schemas.openxmlformats.org/officeDocument/2006/relationships/slideLayout" Target="../slideLayouts/slideLayout44.xml" 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tags" Target="../tags/tag292.xml" /><Relationship Id="rId7" Type="http://schemas.openxmlformats.org/officeDocument/2006/relationships/image" Target="../media/image28.png" /><Relationship Id="rId2" Type="http://schemas.openxmlformats.org/officeDocument/2006/relationships/tags" Target="../tags/tag291.xml" /><Relationship Id="rId1" Type="http://schemas.openxmlformats.org/officeDocument/2006/relationships/tags" Target="../tags/tag290.xml" /><Relationship Id="rId6" Type="http://schemas.openxmlformats.org/officeDocument/2006/relationships/image" Target="../media/image3.png" /><Relationship Id="rId5" Type="http://schemas.openxmlformats.org/officeDocument/2006/relationships/image" Target="../media/image4.png" /><Relationship Id="rId4" Type="http://schemas.openxmlformats.org/officeDocument/2006/relationships/slideLayout" Target="../slideLayouts/slideLayout45.xml" 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tags" Target="../tags/tag295.xml" /><Relationship Id="rId7" Type="http://schemas.openxmlformats.org/officeDocument/2006/relationships/image" Target="../media/image29.png" /><Relationship Id="rId2" Type="http://schemas.openxmlformats.org/officeDocument/2006/relationships/tags" Target="../tags/tag294.xml" /><Relationship Id="rId1" Type="http://schemas.openxmlformats.org/officeDocument/2006/relationships/tags" Target="../tags/tag293.xml" /><Relationship Id="rId6" Type="http://schemas.openxmlformats.org/officeDocument/2006/relationships/image" Target="../media/image3.png" /><Relationship Id="rId5" Type="http://schemas.openxmlformats.org/officeDocument/2006/relationships/image" Target="../media/image4.png" /><Relationship Id="rId4" Type="http://schemas.openxmlformats.org/officeDocument/2006/relationships/slideLayout" Target="../slideLayouts/slideLayout46.xml" 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 /><Relationship Id="rId3" Type="http://schemas.openxmlformats.org/officeDocument/2006/relationships/tags" Target="../tags/tag298.xml" /><Relationship Id="rId7" Type="http://schemas.openxmlformats.org/officeDocument/2006/relationships/image" Target="../media/image5.png" /><Relationship Id="rId2" Type="http://schemas.openxmlformats.org/officeDocument/2006/relationships/tags" Target="../tags/tag297.xml" /><Relationship Id="rId1" Type="http://schemas.openxmlformats.org/officeDocument/2006/relationships/tags" Target="../tags/tag296.xml" /><Relationship Id="rId6" Type="http://schemas.openxmlformats.org/officeDocument/2006/relationships/image" Target="../media/image4.png" /><Relationship Id="rId5" Type="http://schemas.openxmlformats.org/officeDocument/2006/relationships/slideLayout" Target="../slideLayouts/slideLayout47.xml" /><Relationship Id="rId4" Type="http://schemas.openxmlformats.org/officeDocument/2006/relationships/tags" Target="../tags/tag299.xml" /><Relationship Id="rId9" Type="http://schemas.openxmlformats.org/officeDocument/2006/relationships/image" Target="../media/image30.png" 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 /><Relationship Id="rId3" Type="http://schemas.openxmlformats.org/officeDocument/2006/relationships/tags" Target="../tags/tag302.xml" /><Relationship Id="rId7" Type="http://schemas.openxmlformats.org/officeDocument/2006/relationships/image" Target="../media/image5.png" /><Relationship Id="rId2" Type="http://schemas.openxmlformats.org/officeDocument/2006/relationships/tags" Target="../tags/tag301.xml" /><Relationship Id="rId1" Type="http://schemas.openxmlformats.org/officeDocument/2006/relationships/tags" Target="../tags/tag300.xml" /><Relationship Id="rId6" Type="http://schemas.openxmlformats.org/officeDocument/2006/relationships/image" Target="../media/image4.png" /><Relationship Id="rId5" Type="http://schemas.openxmlformats.org/officeDocument/2006/relationships/slideLayout" Target="../slideLayouts/slideLayout48.xml" /><Relationship Id="rId4" Type="http://schemas.openxmlformats.org/officeDocument/2006/relationships/tags" Target="../tags/tag303.xml" /><Relationship Id="rId9" Type="http://schemas.openxmlformats.org/officeDocument/2006/relationships/image" Target="../media/image31.png" 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 /><Relationship Id="rId3" Type="http://schemas.openxmlformats.org/officeDocument/2006/relationships/tags" Target="../tags/tag306.xml" /><Relationship Id="rId7" Type="http://schemas.openxmlformats.org/officeDocument/2006/relationships/image" Target="../media/image5.png" /><Relationship Id="rId2" Type="http://schemas.openxmlformats.org/officeDocument/2006/relationships/tags" Target="../tags/tag305.xml" /><Relationship Id="rId1" Type="http://schemas.openxmlformats.org/officeDocument/2006/relationships/tags" Target="../tags/tag304.xml" /><Relationship Id="rId6" Type="http://schemas.openxmlformats.org/officeDocument/2006/relationships/image" Target="../media/image4.png" /><Relationship Id="rId5" Type="http://schemas.openxmlformats.org/officeDocument/2006/relationships/slideLayout" Target="../slideLayouts/slideLayout49.xml" /><Relationship Id="rId4" Type="http://schemas.openxmlformats.org/officeDocument/2006/relationships/tags" Target="../tags/tag307.xml" /><Relationship Id="rId9" Type="http://schemas.openxmlformats.org/officeDocument/2006/relationships/image" Target="../media/image32.png" 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 /><Relationship Id="rId3" Type="http://schemas.openxmlformats.org/officeDocument/2006/relationships/tags" Target="../tags/tag310.xml" /><Relationship Id="rId7" Type="http://schemas.openxmlformats.org/officeDocument/2006/relationships/image" Target="../media/image5.png" /><Relationship Id="rId2" Type="http://schemas.openxmlformats.org/officeDocument/2006/relationships/tags" Target="../tags/tag309.xml" /><Relationship Id="rId1" Type="http://schemas.openxmlformats.org/officeDocument/2006/relationships/tags" Target="../tags/tag308.xml" /><Relationship Id="rId6" Type="http://schemas.openxmlformats.org/officeDocument/2006/relationships/image" Target="../media/image4.png" /><Relationship Id="rId5" Type="http://schemas.openxmlformats.org/officeDocument/2006/relationships/slideLayout" Target="../slideLayouts/slideLayout50.xml" /><Relationship Id="rId4" Type="http://schemas.openxmlformats.org/officeDocument/2006/relationships/tags" Target="../tags/tag311.xml" /><Relationship Id="rId9" Type="http://schemas.openxmlformats.org/officeDocument/2006/relationships/image" Target="../media/image33.png" 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 /><Relationship Id="rId3" Type="http://schemas.openxmlformats.org/officeDocument/2006/relationships/tags" Target="../tags/tag39.xml" /><Relationship Id="rId7" Type="http://schemas.openxmlformats.org/officeDocument/2006/relationships/image" Target="../media/image4.png" /><Relationship Id="rId2" Type="http://schemas.openxmlformats.org/officeDocument/2006/relationships/tags" Target="../tags/tag38.xml" /><Relationship Id="rId1" Type="http://schemas.openxmlformats.org/officeDocument/2006/relationships/tags" Target="../tags/tag37.xml" /><Relationship Id="rId6" Type="http://schemas.openxmlformats.org/officeDocument/2006/relationships/slideLayout" Target="../slideLayouts/slideLayout17.xml" /><Relationship Id="rId5" Type="http://schemas.openxmlformats.org/officeDocument/2006/relationships/tags" Target="../tags/tag41.xml" /><Relationship Id="rId4" Type="http://schemas.openxmlformats.org/officeDocument/2006/relationships/tags" Target="../tags/tag40.xml" /><Relationship Id="rId9" Type="http://schemas.openxmlformats.org/officeDocument/2006/relationships/image" Target="../media/image3.png" 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 /><Relationship Id="rId3" Type="http://schemas.openxmlformats.org/officeDocument/2006/relationships/tags" Target="../tags/tag314.xml" /><Relationship Id="rId7" Type="http://schemas.openxmlformats.org/officeDocument/2006/relationships/image" Target="../media/image5.png" /><Relationship Id="rId2" Type="http://schemas.openxmlformats.org/officeDocument/2006/relationships/tags" Target="../tags/tag313.xml" /><Relationship Id="rId1" Type="http://schemas.openxmlformats.org/officeDocument/2006/relationships/tags" Target="../tags/tag312.xml" /><Relationship Id="rId6" Type="http://schemas.openxmlformats.org/officeDocument/2006/relationships/image" Target="../media/image4.png" /><Relationship Id="rId5" Type="http://schemas.openxmlformats.org/officeDocument/2006/relationships/slideLayout" Target="../slideLayouts/slideLayout51.xml" /><Relationship Id="rId4" Type="http://schemas.openxmlformats.org/officeDocument/2006/relationships/tags" Target="../tags/tag315.xml" /><Relationship Id="rId9" Type="http://schemas.openxmlformats.org/officeDocument/2006/relationships/image" Target="../media/image34.png" 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 /><Relationship Id="rId3" Type="http://schemas.openxmlformats.org/officeDocument/2006/relationships/tags" Target="../tags/tag318.xml" /><Relationship Id="rId7" Type="http://schemas.openxmlformats.org/officeDocument/2006/relationships/image" Target="../media/image4.png" /><Relationship Id="rId2" Type="http://schemas.openxmlformats.org/officeDocument/2006/relationships/tags" Target="../tags/tag317.xml" /><Relationship Id="rId1" Type="http://schemas.openxmlformats.org/officeDocument/2006/relationships/tags" Target="../tags/tag316.xml" /><Relationship Id="rId6" Type="http://schemas.openxmlformats.org/officeDocument/2006/relationships/slideLayout" Target="../slideLayouts/slideLayout52.xml" /><Relationship Id="rId5" Type="http://schemas.openxmlformats.org/officeDocument/2006/relationships/tags" Target="../tags/tag320.xml" /><Relationship Id="rId10" Type="http://schemas.openxmlformats.org/officeDocument/2006/relationships/image" Target="../media/image35.png" /><Relationship Id="rId4" Type="http://schemas.openxmlformats.org/officeDocument/2006/relationships/tags" Target="../tags/tag319.xml" /><Relationship Id="rId9" Type="http://schemas.openxmlformats.org/officeDocument/2006/relationships/image" Target="../media/image3.png" 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tags" Target="../tags/tag323.xml" /><Relationship Id="rId7" Type="http://schemas.openxmlformats.org/officeDocument/2006/relationships/image" Target="../media/image36.png" /><Relationship Id="rId2" Type="http://schemas.openxmlformats.org/officeDocument/2006/relationships/tags" Target="../tags/tag322.xml" /><Relationship Id="rId1" Type="http://schemas.openxmlformats.org/officeDocument/2006/relationships/tags" Target="../tags/tag321.xml" /><Relationship Id="rId6" Type="http://schemas.openxmlformats.org/officeDocument/2006/relationships/image" Target="../media/image3.png" /><Relationship Id="rId5" Type="http://schemas.openxmlformats.org/officeDocument/2006/relationships/image" Target="../media/image4.png" /><Relationship Id="rId4" Type="http://schemas.openxmlformats.org/officeDocument/2006/relationships/slideLayout" Target="../slideLayouts/slideLayout53.xml" 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 /><Relationship Id="rId3" Type="http://schemas.openxmlformats.org/officeDocument/2006/relationships/tags" Target="../tags/tag326.xml" /><Relationship Id="rId7" Type="http://schemas.openxmlformats.org/officeDocument/2006/relationships/image" Target="../media/image5.png" /><Relationship Id="rId2" Type="http://schemas.openxmlformats.org/officeDocument/2006/relationships/tags" Target="../tags/tag325.xml" /><Relationship Id="rId1" Type="http://schemas.openxmlformats.org/officeDocument/2006/relationships/tags" Target="../tags/tag324.xml" /><Relationship Id="rId6" Type="http://schemas.openxmlformats.org/officeDocument/2006/relationships/image" Target="../media/image4.png" /><Relationship Id="rId5" Type="http://schemas.openxmlformats.org/officeDocument/2006/relationships/slideLayout" Target="../slideLayouts/slideLayout54.xml" /><Relationship Id="rId4" Type="http://schemas.openxmlformats.org/officeDocument/2006/relationships/tags" Target="../tags/tag327.xml" /><Relationship Id="rId9" Type="http://schemas.openxmlformats.org/officeDocument/2006/relationships/image" Target="../media/image37.png" 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 /><Relationship Id="rId3" Type="http://schemas.openxmlformats.org/officeDocument/2006/relationships/tags" Target="../tags/tag330.xml" /><Relationship Id="rId7" Type="http://schemas.openxmlformats.org/officeDocument/2006/relationships/image" Target="../media/image5.png" /><Relationship Id="rId2" Type="http://schemas.openxmlformats.org/officeDocument/2006/relationships/tags" Target="../tags/tag329.xml" /><Relationship Id="rId1" Type="http://schemas.openxmlformats.org/officeDocument/2006/relationships/tags" Target="../tags/tag328.xml" /><Relationship Id="rId6" Type="http://schemas.openxmlformats.org/officeDocument/2006/relationships/image" Target="../media/image4.png" /><Relationship Id="rId5" Type="http://schemas.openxmlformats.org/officeDocument/2006/relationships/slideLayout" Target="../slideLayouts/slideLayout55.xml" /><Relationship Id="rId4" Type="http://schemas.openxmlformats.org/officeDocument/2006/relationships/tags" Target="../tags/tag331.xml" 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 /><Relationship Id="rId3" Type="http://schemas.openxmlformats.org/officeDocument/2006/relationships/tags" Target="../tags/tag334.xml" /><Relationship Id="rId7" Type="http://schemas.openxmlformats.org/officeDocument/2006/relationships/image" Target="../media/image5.png" /><Relationship Id="rId2" Type="http://schemas.openxmlformats.org/officeDocument/2006/relationships/tags" Target="../tags/tag333.xml" /><Relationship Id="rId1" Type="http://schemas.openxmlformats.org/officeDocument/2006/relationships/tags" Target="../tags/tag332.xml" /><Relationship Id="rId6" Type="http://schemas.openxmlformats.org/officeDocument/2006/relationships/image" Target="../media/image4.png" /><Relationship Id="rId5" Type="http://schemas.openxmlformats.org/officeDocument/2006/relationships/slideLayout" Target="../slideLayouts/slideLayout56.xml" /><Relationship Id="rId4" Type="http://schemas.openxmlformats.org/officeDocument/2006/relationships/tags" Target="../tags/tag335.xml" 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tags" Target="../tags/tag338.xml" /><Relationship Id="rId7" Type="http://schemas.openxmlformats.org/officeDocument/2006/relationships/image" Target="../media/image3.png" /><Relationship Id="rId2" Type="http://schemas.openxmlformats.org/officeDocument/2006/relationships/tags" Target="../tags/tag337.xml" /><Relationship Id="rId1" Type="http://schemas.openxmlformats.org/officeDocument/2006/relationships/tags" Target="../tags/tag336.xml" /><Relationship Id="rId6" Type="http://schemas.openxmlformats.org/officeDocument/2006/relationships/image" Target="../media/image4.png" /><Relationship Id="rId5" Type="http://schemas.openxmlformats.org/officeDocument/2006/relationships/slideLayout" Target="../slideLayouts/slideLayout57.xml" /><Relationship Id="rId4" Type="http://schemas.openxmlformats.org/officeDocument/2006/relationships/tags" Target="../tags/tag339.xml" 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 /><Relationship Id="rId3" Type="http://schemas.openxmlformats.org/officeDocument/2006/relationships/tags" Target="../tags/tag342.xml" /><Relationship Id="rId7" Type="http://schemas.openxmlformats.org/officeDocument/2006/relationships/image" Target="../media/image4.png" /><Relationship Id="rId2" Type="http://schemas.openxmlformats.org/officeDocument/2006/relationships/tags" Target="../tags/tag341.xml" /><Relationship Id="rId1" Type="http://schemas.openxmlformats.org/officeDocument/2006/relationships/tags" Target="../tags/tag340.xml" /><Relationship Id="rId6" Type="http://schemas.openxmlformats.org/officeDocument/2006/relationships/slideLayout" Target="../slideLayouts/slideLayout58.xml" /><Relationship Id="rId5" Type="http://schemas.openxmlformats.org/officeDocument/2006/relationships/tags" Target="../tags/tag344.xml" /><Relationship Id="rId4" Type="http://schemas.openxmlformats.org/officeDocument/2006/relationships/tags" Target="../tags/tag343.xml" /><Relationship Id="rId9" Type="http://schemas.openxmlformats.org/officeDocument/2006/relationships/image" Target="../media/image3.png" 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 /><Relationship Id="rId3" Type="http://schemas.openxmlformats.org/officeDocument/2006/relationships/tags" Target="../tags/tag347.xml" /><Relationship Id="rId7" Type="http://schemas.openxmlformats.org/officeDocument/2006/relationships/tags" Target="../tags/tag351.xml" /><Relationship Id="rId12" Type="http://schemas.openxmlformats.org/officeDocument/2006/relationships/image" Target="../media/image38.png" /><Relationship Id="rId2" Type="http://schemas.openxmlformats.org/officeDocument/2006/relationships/tags" Target="../tags/tag346.xml" /><Relationship Id="rId1" Type="http://schemas.openxmlformats.org/officeDocument/2006/relationships/tags" Target="../tags/tag345.xml" /><Relationship Id="rId6" Type="http://schemas.openxmlformats.org/officeDocument/2006/relationships/tags" Target="../tags/tag350.xml" /><Relationship Id="rId11" Type="http://schemas.openxmlformats.org/officeDocument/2006/relationships/image" Target="../media/image3.png" /><Relationship Id="rId5" Type="http://schemas.openxmlformats.org/officeDocument/2006/relationships/tags" Target="../tags/tag349.xml" /><Relationship Id="rId10" Type="http://schemas.openxmlformats.org/officeDocument/2006/relationships/image" Target="../media/image5.png" /><Relationship Id="rId4" Type="http://schemas.openxmlformats.org/officeDocument/2006/relationships/tags" Target="../tags/tag348.xml" /><Relationship Id="rId9" Type="http://schemas.openxmlformats.org/officeDocument/2006/relationships/image" Target="../media/image4.png" 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 /><Relationship Id="rId3" Type="http://schemas.openxmlformats.org/officeDocument/2006/relationships/tags" Target="../tags/tag354.xml" /><Relationship Id="rId7" Type="http://schemas.openxmlformats.org/officeDocument/2006/relationships/image" Target="../media/image5.png" /><Relationship Id="rId2" Type="http://schemas.openxmlformats.org/officeDocument/2006/relationships/tags" Target="../tags/tag353.xml" /><Relationship Id="rId1" Type="http://schemas.openxmlformats.org/officeDocument/2006/relationships/tags" Target="../tags/tag352.xml" /><Relationship Id="rId6" Type="http://schemas.openxmlformats.org/officeDocument/2006/relationships/image" Target="../media/image4.png" /><Relationship Id="rId5" Type="http://schemas.openxmlformats.org/officeDocument/2006/relationships/slideLayout" Target="../slideLayouts/slideLayout60.xml" /><Relationship Id="rId4" Type="http://schemas.openxmlformats.org/officeDocument/2006/relationships/tags" Target="../tags/tag355.xml" /><Relationship Id="rId9" Type="http://schemas.openxmlformats.org/officeDocument/2006/relationships/image" Target="../media/image39.wmf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 /><Relationship Id="rId7" Type="http://schemas.openxmlformats.org/officeDocument/2006/relationships/image" Target="../media/image3.png" /><Relationship Id="rId2" Type="http://schemas.openxmlformats.org/officeDocument/2006/relationships/tags" Target="../tags/tag43.xml" /><Relationship Id="rId1" Type="http://schemas.openxmlformats.org/officeDocument/2006/relationships/tags" Target="../tags/tag42.xml" /><Relationship Id="rId6" Type="http://schemas.openxmlformats.org/officeDocument/2006/relationships/image" Target="../media/image4.png" /><Relationship Id="rId5" Type="http://schemas.openxmlformats.org/officeDocument/2006/relationships/slideLayout" Target="../slideLayouts/slideLayout18.xml" /><Relationship Id="rId4" Type="http://schemas.openxmlformats.org/officeDocument/2006/relationships/tags" Target="../tags/tag45.xml" 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 /><Relationship Id="rId3" Type="http://schemas.openxmlformats.org/officeDocument/2006/relationships/tags" Target="../tags/tag358.xml" /><Relationship Id="rId7" Type="http://schemas.openxmlformats.org/officeDocument/2006/relationships/image" Target="../media/image4.png" /><Relationship Id="rId2" Type="http://schemas.openxmlformats.org/officeDocument/2006/relationships/tags" Target="../tags/tag357.xml" /><Relationship Id="rId1" Type="http://schemas.openxmlformats.org/officeDocument/2006/relationships/tags" Target="../tags/tag356.xml" /><Relationship Id="rId6" Type="http://schemas.openxmlformats.org/officeDocument/2006/relationships/slideLayout" Target="../slideLayouts/slideLayout61.xml" /><Relationship Id="rId5" Type="http://schemas.openxmlformats.org/officeDocument/2006/relationships/tags" Target="../tags/tag360.xml" /><Relationship Id="rId10" Type="http://schemas.openxmlformats.org/officeDocument/2006/relationships/image" Target="../media/image40.wmf" /><Relationship Id="rId4" Type="http://schemas.openxmlformats.org/officeDocument/2006/relationships/tags" Target="../tags/tag359.xml" /><Relationship Id="rId9" Type="http://schemas.openxmlformats.org/officeDocument/2006/relationships/image" Target="../media/image3.png" 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 /><Relationship Id="rId3" Type="http://schemas.openxmlformats.org/officeDocument/2006/relationships/tags" Target="../tags/tag363.xml" /><Relationship Id="rId7" Type="http://schemas.openxmlformats.org/officeDocument/2006/relationships/image" Target="../media/image5.png" /><Relationship Id="rId2" Type="http://schemas.openxmlformats.org/officeDocument/2006/relationships/tags" Target="../tags/tag362.xml" /><Relationship Id="rId1" Type="http://schemas.openxmlformats.org/officeDocument/2006/relationships/tags" Target="../tags/tag361.xml" /><Relationship Id="rId6" Type="http://schemas.openxmlformats.org/officeDocument/2006/relationships/image" Target="../media/image4.png" /><Relationship Id="rId5" Type="http://schemas.openxmlformats.org/officeDocument/2006/relationships/slideLayout" Target="../slideLayouts/slideLayout62.xml" /><Relationship Id="rId4" Type="http://schemas.openxmlformats.org/officeDocument/2006/relationships/tags" Target="../tags/tag364.xml" /><Relationship Id="rId9" Type="http://schemas.openxmlformats.org/officeDocument/2006/relationships/image" Target="../media/image41.png" 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tags" Target="../tags/tag367.xml" /><Relationship Id="rId7" Type="http://schemas.openxmlformats.org/officeDocument/2006/relationships/image" Target="../media/image42.jpeg" /><Relationship Id="rId2" Type="http://schemas.openxmlformats.org/officeDocument/2006/relationships/tags" Target="../tags/tag366.xml" /><Relationship Id="rId1" Type="http://schemas.openxmlformats.org/officeDocument/2006/relationships/tags" Target="../tags/tag365.xml" /><Relationship Id="rId6" Type="http://schemas.openxmlformats.org/officeDocument/2006/relationships/image" Target="../media/image3.png" /><Relationship Id="rId5" Type="http://schemas.openxmlformats.org/officeDocument/2006/relationships/image" Target="../media/image4.png" /><Relationship Id="rId4" Type="http://schemas.openxmlformats.org/officeDocument/2006/relationships/slideLayout" Target="../slideLayouts/slideLayout63.xml" 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 /><Relationship Id="rId3" Type="http://schemas.openxmlformats.org/officeDocument/2006/relationships/tags" Target="../tags/tag370.xml" /><Relationship Id="rId7" Type="http://schemas.openxmlformats.org/officeDocument/2006/relationships/image" Target="../media/image5.png" /><Relationship Id="rId2" Type="http://schemas.openxmlformats.org/officeDocument/2006/relationships/tags" Target="../tags/tag369.xml" /><Relationship Id="rId1" Type="http://schemas.openxmlformats.org/officeDocument/2006/relationships/tags" Target="../tags/tag368.xml" /><Relationship Id="rId6" Type="http://schemas.openxmlformats.org/officeDocument/2006/relationships/image" Target="../media/image4.png" /><Relationship Id="rId5" Type="http://schemas.openxmlformats.org/officeDocument/2006/relationships/slideLayout" Target="../slideLayouts/slideLayout64.xml" /><Relationship Id="rId4" Type="http://schemas.openxmlformats.org/officeDocument/2006/relationships/tags" Target="../tags/tag371.xml" 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 /><Relationship Id="rId3" Type="http://schemas.openxmlformats.org/officeDocument/2006/relationships/tags" Target="../tags/tag374.xml" /><Relationship Id="rId7" Type="http://schemas.openxmlformats.org/officeDocument/2006/relationships/image" Target="../media/image5.png" /><Relationship Id="rId2" Type="http://schemas.openxmlformats.org/officeDocument/2006/relationships/tags" Target="../tags/tag373.xml" /><Relationship Id="rId1" Type="http://schemas.openxmlformats.org/officeDocument/2006/relationships/tags" Target="../tags/tag372.xml" /><Relationship Id="rId6" Type="http://schemas.openxmlformats.org/officeDocument/2006/relationships/image" Target="../media/image4.png" /><Relationship Id="rId5" Type="http://schemas.openxmlformats.org/officeDocument/2006/relationships/slideLayout" Target="../slideLayouts/slideLayout65.xml" /><Relationship Id="rId4" Type="http://schemas.openxmlformats.org/officeDocument/2006/relationships/tags" Target="../tags/tag375.xml" 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 /><Relationship Id="rId3" Type="http://schemas.openxmlformats.org/officeDocument/2006/relationships/tags" Target="../tags/tag378.xml" /><Relationship Id="rId7" Type="http://schemas.openxmlformats.org/officeDocument/2006/relationships/image" Target="../media/image5.png" /><Relationship Id="rId2" Type="http://schemas.openxmlformats.org/officeDocument/2006/relationships/tags" Target="../tags/tag377.xml" /><Relationship Id="rId1" Type="http://schemas.openxmlformats.org/officeDocument/2006/relationships/tags" Target="../tags/tag376.xml" /><Relationship Id="rId6" Type="http://schemas.openxmlformats.org/officeDocument/2006/relationships/image" Target="../media/image4.png" /><Relationship Id="rId5" Type="http://schemas.openxmlformats.org/officeDocument/2006/relationships/slideLayout" Target="../slideLayouts/slideLayout66.xml" /><Relationship Id="rId4" Type="http://schemas.openxmlformats.org/officeDocument/2006/relationships/tags" Target="../tags/tag379.xml" 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tags" Target="../tags/tag382.xml" /><Relationship Id="rId2" Type="http://schemas.openxmlformats.org/officeDocument/2006/relationships/tags" Target="../tags/tag381.xml" /><Relationship Id="rId1" Type="http://schemas.openxmlformats.org/officeDocument/2006/relationships/tags" Target="../tags/tag380.xml" /><Relationship Id="rId6" Type="http://schemas.openxmlformats.org/officeDocument/2006/relationships/image" Target="../media/image3.png" /><Relationship Id="rId5" Type="http://schemas.openxmlformats.org/officeDocument/2006/relationships/image" Target="../media/image4.png" /><Relationship Id="rId4" Type="http://schemas.openxmlformats.org/officeDocument/2006/relationships/slideLayout" Target="../slideLayouts/slideLayout67.xml" 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 /><Relationship Id="rId3" Type="http://schemas.openxmlformats.org/officeDocument/2006/relationships/tags" Target="../tags/tag385.xml" /><Relationship Id="rId7" Type="http://schemas.openxmlformats.org/officeDocument/2006/relationships/image" Target="../media/image4.png" /><Relationship Id="rId2" Type="http://schemas.openxmlformats.org/officeDocument/2006/relationships/tags" Target="../tags/tag384.xml" /><Relationship Id="rId1" Type="http://schemas.openxmlformats.org/officeDocument/2006/relationships/tags" Target="../tags/tag383.xml" /><Relationship Id="rId6" Type="http://schemas.openxmlformats.org/officeDocument/2006/relationships/slideLayout" Target="../slideLayouts/slideLayout68.xml" /><Relationship Id="rId5" Type="http://schemas.openxmlformats.org/officeDocument/2006/relationships/tags" Target="../tags/tag387.xml" /><Relationship Id="rId10" Type="http://schemas.openxmlformats.org/officeDocument/2006/relationships/image" Target="../media/image43.wmf" /><Relationship Id="rId4" Type="http://schemas.openxmlformats.org/officeDocument/2006/relationships/tags" Target="../tags/tag386.xml" /><Relationship Id="rId9" Type="http://schemas.openxmlformats.org/officeDocument/2006/relationships/image" Target="../media/image3.png" 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tags" Target="../tags/tag390.xml" /><Relationship Id="rId2" Type="http://schemas.openxmlformats.org/officeDocument/2006/relationships/tags" Target="../tags/tag389.xml" /><Relationship Id="rId1" Type="http://schemas.openxmlformats.org/officeDocument/2006/relationships/tags" Target="../tags/tag388.xml" /><Relationship Id="rId6" Type="http://schemas.openxmlformats.org/officeDocument/2006/relationships/image" Target="../media/image3.png" /><Relationship Id="rId5" Type="http://schemas.openxmlformats.org/officeDocument/2006/relationships/image" Target="../media/image4.png" /><Relationship Id="rId4" Type="http://schemas.openxmlformats.org/officeDocument/2006/relationships/slideLayout" Target="../slideLayouts/slideLayout69.xml" 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 /><Relationship Id="rId3" Type="http://schemas.openxmlformats.org/officeDocument/2006/relationships/tags" Target="../tags/tag393.xml" /><Relationship Id="rId7" Type="http://schemas.openxmlformats.org/officeDocument/2006/relationships/tags" Target="../tags/tag397.xml" /><Relationship Id="rId12" Type="http://schemas.openxmlformats.org/officeDocument/2006/relationships/image" Target="../media/image44.jpeg" /><Relationship Id="rId2" Type="http://schemas.openxmlformats.org/officeDocument/2006/relationships/tags" Target="../tags/tag392.xml" /><Relationship Id="rId1" Type="http://schemas.openxmlformats.org/officeDocument/2006/relationships/tags" Target="../tags/tag391.xml" /><Relationship Id="rId6" Type="http://schemas.openxmlformats.org/officeDocument/2006/relationships/tags" Target="../tags/tag396.xml" /><Relationship Id="rId11" Type="http://schemas.openxmlformats.org/officeDocument/2006/relationships/image" Target="../media/image3.png" /><Relationship Id="rId5" Type="http://schemas.openxmlformats.org/officeDocument/2006/relationships/tags" Target="../tags/tag395.xml" /><Relationship Id="rId10" Type="http://schemas.openxmlformats.org/officeDocument/2006/relationships/image" Target="../media/image5.png" /><Relationship Id="rId4" Type="http://schemas.openxmlformats.org/officeDocument/2006/relationships/tags" Target="../tags/tag394.xml" /><Relationship Id="rId9" Type="http://schemas.openxmlformats.org/officeDocument/2006/relationships/image" Target="../media/image4.png" 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 /><Relationship Id="rId3" Type="http://schemas.openxmlformats.org/officeDocument/2006/relationships/tags" Target="../tags/tag48.xml" /><Relationship Id="rId7" Type="http://schemas.openxmlformats.org/officeDocument/2006/relationships/image" Target="../media/image5.png" /><Relationship Id="rId2" Type="http://schemas.openxmlformats.org/officeDocument/2006/relationships/tags" Target="../tags/tag47.xml" /><Relationship Id="rId1" Type="http://schemas.openxmlformats.org/officeDocument/2006/relationships/tags" Target="../tags/tag46.xml" /><Relationship Id="rId6" Type="http://schemas.openxmlformats.org/officeDocument/2006/relationships/image" Target="../media/image4.png" /><Relationship Id="rId5" Type="http://schemas.openxmlformats.org/officeDocument/2006/relationships/slideLayout" Target="../slideLayouts/slideLayout19.xml" /><Relationship Id="rId4" Type="http://schemas.openxmlformats.org/officeDocument/2006/relationships/tags" Target="../tags/tag49.xml" /><Relationship Id="rId9" Type="http://schemas.openxmlformats.org/officeDocument/2006/relationships/image" Target="../media/image7.png" 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 /><Relationship Id="rId3" Type="http://schemas.openxmlformats.org/officeDocument/2006/relationships/tags" Target="../tags/tag400.xml" /><Relationship Id="rId7" Type="http://schemas.openxmlformats.org/officeDocument/2006/relationships/image" Target="../media/image5.png" /><Relationship Id="rId2" Type="http://schemas.openxmlformats.org/officeDocument/2006/relationships/tags" Target="../tags/tag399.xml" /><Relationship Id="rId1" Type="http://schemas.openxmlformats.org/officeDocument/2006/relationships/tags" Target="../tags/tag398.xml" /><Relationship Id="rId6" Type="http://schemas.openxmlformats.org/officeDocument/2006/relationships/image" Target="../media/image4.png" /><Relationship Id="rId5" Type="http://schemas.openxmlformats.org/officeDocument/2006/relationships/slideLayout" Target="../slideLayouts/slideLayout71.xml" /><Relationship Id="rId4" Type="http://schemas.openxmlformats.org/officeDocument/2006/relationships/tags" Target="../tags/tag401.xml" /><Relationship Id="rId9" Type="http://schemas.openxmlformats.org/officeDocument/2006/relationships/image" Target="../media/image45.jpeg" 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 /><Relationship Id="rId3" Type="http://schemas.openxmlformats.org/officeDocument/2006/relationships/tags" Target="../tags/tag404.xml" /><Relationship Id="rId7" Type="http://schemas.openxmlformats.org/officeDocument/2006/relationships/image" Target="../media/image4.png" /><Relationship Id="rId2" Type="http://schemas.openxmlformats.org/officeDocument/2006/relationships/tags" Target="../tags/tag403.xml" /><Relationship Id="rId1" Type="http://schemas.openxmlformats.org/officeDocument/2006/relationships/tags" Target="../tags/tag402.xml" /><Relationship Id="rId6" Type="http://schemas.openxmlformats.org/officeDocument/2006/relationships/slideLayout" Target="../slideLayouts/slideLayout72.xml" /><Relationship Id="rId5" Type="http://schemas.openxmlformats.org/officeDocument/2006/relationships/tags" Target="../tags/tag406.xml" /><Relationship Id="rId10" Type="http://schemas.openxmlformats.org/officeDocument/2006/relationships/image" Target="../media/image46.jpeg" /><Relationship Id="rId4" Type="http://schemas.openxmlformats.org/officeDocument/2006/relationships/tags" Target="../tags/tag405.xml" /><Relationship Id="rId9" Type="http://schemas.openxmlformats.org/officeDocument/2006/relationships/image" Target="../media/image3.png" 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 /><Relationship Id="rId3" Type="http://schemas.openxmlformats.org/officeDocument/2006/relationships/tags" Target="../tags/tag409.xml" /><Relationship Id="rId7" Type="http://schemas.openxmlformats.org/officeDocument/2006/relationships/image" Target="../media/image5.png" /><Relationship Id="rId2" Type="http://schemas.openxmlformats.org/officeDocument/2006/relationships/tags" Target="../tags/tag408.xml" /><Relationship Id="rId1" Type="http://schemas.openxmlformats.org/officeDocument/2006/relationships/tags" Target="../tags/tag407.xml" /><Relationship Id="rId6" Type="http://schemas.openxmlformats.org/officeDocument/2006/relationships/image" Target="../media/image4.png" /><Relationship Id="rId5" Type="http://schemas.openxmlformats.org/officeDocument/2006/relationships/slideLayout" Target="../slideLayouts/slideLayout73.xml" /><Relationship Id="rId4" Type="http://schemas.openxmlformats.org/officeDocument/2006/relationships/tags" Target="../tags/tag410.xml" /><Relationship Id="rId9" Type="http://schemas.openxmlformats.org/officeDocument/2006/relationships/image" Target="../media/image47.jpeg" 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 /><Relationship Id="rId3" Type="http://schemas.openxmlformats.org/officeDocument/2006/relationships/tags" Target="../tags/tag413.xml" /><Relationship Id="rId7" Type="http://schemas.openxmlformats.org/officeDocument/2006/relationships/image" Target="../media/image5.png" /><Relationship Id="rId2" Type="http://schemas.openxmlformats.org/officeDocument/2006/relationships/tags" Target="../tags/tag412.xml" /><Relationship Id="rId1" Type="http://schemas.openxmlformats.org/officeDocument/2006/relationships/tags" Target="../tags/tag411.xml" /><Relationship Id="rId6" Type="http://schemas.openxmlformats.org/officeDocument/2006/relationships/image" Target="../media/image4.png" /><Relationship Id="rId5" Type="http://schemas.openxmlformats.org/officeDocument/2006/relationships/slideLayout" Target="../slideLayouts/slideLayout74.xml" /><Relationship Id="rId4" Type="http://schemas.openxmlformats.org/officeDocument/2006/relationships/tags" Target="../tags/tag414.xml" 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tags" Target="../tags/tag417.xml" /><Relationship Id="rId2" Type="http://schemas.openxmlformats.org/officeDocument/2006/relationships/tags" Target="../tags/tag416.xml" /><Relationship Id="rId1" Type="http://schemas.openxmlformats.org/officeDocument/2006/relationships/tags" Target="../tags/tag415.xml" /><Relationship Id="rId6" Type="http://schemas.openxmlformats.org/officeDocument/2006/relationships/image" Target="../media/image3.png" /><Relationship Id="rId5" Type="http://schemas.openxmlformats.org/officeDocument/2006/relationships/image" Target="../media/image4.png" /><Relationship Id="rId4" Type="http://schemas.openxmlformats.org/officeDocument/2006/relationships/slideLayout" Target="../slideLayouts/slideLayout75.xml" 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 /><Relationship Id="rId3" Type="http://schemas.openxmlformats.org/officeDocument/2006/relationships/tags" Target="../tags/tag420.xml" /><Relationship Id="rId7" Type="http://schemas.openxmlformats.org/officeDocument/2006/relationships/image" Target="../media/image5.png" /><Relationship Id="rId2" Type="http://schemas.openxmlformats.org/officeDocument/2006/relationships/tags" Target="../tags/tag419.xml" /><Relationship Id="rId1" Type="http://schemas.openxmlformats.org/officeDocument/2006/relationships/tags" Target="../tags/tag418.xml" /><Relationship Id="rId6" Type="http://schemas.openxmlformats.org/officeDocument/2006/relationships/image" Target="../media/image4.png" /><Relationship Id="rId5" Type="http://schemas.openxmlformats.org/officeDocument/2006/relationships/slideLayout" Target="../slideLayouts/slideLayout76.xml" /><Relationship Id="rId4" Type="http://schemas.openxmlformats.org/officeDocument/2006/relationships/tags" Target="../tags/tag421.xml" /><Relationship Id="rId9" Type="http://schemas.openxmlformats.org/officeDocument/2006/relationships/image" Target="../media/image48.png" 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tags" Target="../tags/tag424.xml" /><Relationship Id="rId7" Type="http://schemas.openxmlformats.org/officeDocument/2006/relationships/image" Target="../media/image49.png" /><Relationship Id="rId2" Type="http://schemas.openxmlformats.org/officeDocument/2006/relationships/tags" Target="../tags/tag423.xml" /><Relationship Id="rId1" Type="http://schemas.openxmlformats.org/officeDocument/2006/relationships/tags" Target="../tags/tag422.xml" /><Relationship Id="rId6" Type="http://schemas.openxmlformats.org/officeDocument/2006/relationships/image" Target="../media/image3.png" /><Relationship Id="rId5" Type="http://schemas.openxmlformats.org/officeDocument/2006/relationships/image" Target="../media/image4.png" /><Relationship Id="rId4" Type="http://schemas.openxmlformats.org/officeDocument/2006/relationships/slideLayout" Target="../slideLayouts/slideLayout77.xml" 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tags" Target="../tags/tag427.xml" /><Relationship Id="rId7" Type="http://schemas.openxmlformats.org/officeDocument/2006/relationships/image" Target="../media/image50.png" /><Relationship Id="rId2" Type="http://schemas.openxmlformats.org/officeDocument/2006/relationships/tags" Target="../tags/tag426.xml" /><Relationship Id="rId1" Type="http://schemas.openxmlformats.org/officeDocument/2006/relationships/tags" Target="../tags/tag425.xml" /><Relationship Id="rId6" Type="http://schemas.openxmlformats.org/officeDocument/2006/relationships/image" Target="../media/image3.png" /><Relationship Id="rId5" Type="http://schemas.openxmlformats.org/officeDocument/2006/relationships/image" Target="../media/image4.png" /><Relationship Id="rId4" Type="http://schemas.openxmlformats.org/officeDocument/2006/relationships/slideLayout" Target="../slideLayouts/slideLayout78.xml" 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tags" Target="../tags/tag430.xml" /><Relationship Id="rId7" Type="http://schemas.openxmlformats.org/officeDocument/2006/relationships/image" Target="../media/image51.png" /><Relationship Id="rId2" Type="http://schemas.openxmlformats.org/officeDocument/2006/relationships/tags" Target="../tags/tag429.xml" /><Relationship Id="rId1" Type="http://schemas.openxmlformats.org/officeDocument/2006/relationships/tags" Target="../tags/tag428.xml" /><Relationship Id="rId6" Type="http://schemas.openxmlformats.org/officeDocument/2006/relationships/image" Target="../media/image3.png" /><Relationship Id="rId5" Type="http://schemas.openxmlformats.org/officeDocument/2006/relationships/image" Target="../media/image4.png" /><Relationship Id="rId4" Type="http://schemas.openxmlformats.org/officeDocument/2006/relationships/slideLayout" Target="../slideLayouts/slideLayout79.xml" 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 /><Relationship Id="rId3" Type="http://schemas.openxmlformats.org/officeDocument/2006/relationships/tags" Target="../tags/tag433.xml" /><Relationship Id="rId7" Type="http://schemas.openxmlformats.org/officeDocument/2006/relationships/image" Target="../media/image5.png" /><Relationship Id="rId2" Type="http://schemas.openxmlformats.org/officeDocument/2006/relationships/tags" Target="../tags/tag432.xml" /><Relationship Id="rId1" Type="http://schemas.openxmlformats.org/officeDocument/2006/relationships/tags" Target="../tags/tag431.xml" /><Relationship Id="rId6" Type="http://schemas.openxmlformats.org/officeDocument/2006/relationships/image" Target="../media/image4.png" /><Relationship Id="rId5" Type="http://schemas.openxmlformats.org/officeDocument/2006/relationships/slideLayout" Target="../slideLayouts/slideLayout80.xml" /><Relationship Id="rId4" Type="http://schemas.openxmlformats.org/officeDocument/2006/relationships/tags" Target="../tags/tag434.xml" /><Relationship Id="rId9" Type="http://schemas.openxmlformats.org/officeDocument/2006/relationships/image" Target="../media/image5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50" name="Picture 6" descr="C:\Users\parul\Desktop\temp.png">
            <a:extLst>
              <a:ext uri="{FF2B5EF4-FFF2-40B4-BE49-F238E27FC236}">
                <a16:creationId xmlns:a16="http://schemas.microsoft.com/office/drawing/2014/main" id="{981696D6-85EB-43AB-A3E3-C8239FA69183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851" name="TextBox 4">
            <a:extLst>
              <a:ext uri="{FF2B5EF4-FFF2-40B4-BE49-F238E27FC236}">
                <a16:creationId xmlns:a16="http://schemas.microsoft.com/office/drawing/2014/main" id="{402F68B4-EFEC-492C-B051-1B1FCD48F0D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43000" y="1473200"/>
            <a:ext cx="6858000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IN" altLang="en-US" sz="3500" b="1">
                <a:solidFill>
                  <a:srgbClr val="000000"/>
                </a:solidFill>
                <a:cs typeface="Times New Roman" panose="02020603050405020304" pitchFamily="18" charset="0"/>
              </a:rPr>
              <a:t>Software Engineering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IN" altLang="en-US" sz="3500" b="1">
                <a:solidFill>
                  <a:srgbClr val="000000"/>
                </a:solidFill>
                <a:cs typeface="Times New Roman" panose="02020603050405020304" pitchFamily="18" charset="0"/>
              </a:rPr>
              <a:t>203124253</a:t>
            </a:r>
          </a:p>
        </p:txBody>
      </p:sp>
      <p:sp>
        <p:nvSpPr>
          <p:cNvPr id="206852" name="TextBox 5">
            <a:extLst>
              <a:ext uri="{FF2B5EF4-FFF2-40B4-BE49-F238E27FC236}">
                <a16:creationId xmlns:a16="http://schemas.microsoft.com/office/drawing/2014/main" id="{9593119C-EEDA-499D-AC1A-02EED25ACA5B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27175" y="2854325"/>
            <a:ext cx="6089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200" b="1">
                <a:solidFill>
                  <a:srgbClr val="000000"/>
                </a:solidFill>
                <a:cs typeface="Times New Roman" panose="02020603050405020304" pitchFamily="18" charset="0"/>
              </a:rPr>
              <a:t>Prof. Yoothika Patel, </a:t>
            </a:r>
            <a:r>
              <a:rPr lang="en-US" altLang="en-US" sz="2200">
                <a:solidFill>
                  <a:srgbClr val="000000"/>
                </a:solidFill>
                <a:cs typeface="Times New Roman" panose="02020603050405020304" pitchFamily="18" charset="0"/>
              </a:rPr>
              <a:t>Assistant Professor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cs typeface="Times New Roman" panose="02020603050405020304" pitchFamily="18" charset="0"/>
              </a:rPr>
              <a:t>Computer Science &amp; Engineering</a:t>
            </a:r>
            <a:endParaRPr lang="en-IN" altLang="en-US" sz="220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206853" name="Picture 2" descr="C:\Users\parul\Desktop\Registered Logosd.png">
            <a:extLst>
              <a:ext uri="{FF2B5EF4-FFF2-40B4-BE49-F238E27FC236}">
                <a16:creationId xmlns:a16="http://schemas.microsoft.com/office/drawing/2014/main" id="{285BDB75-ADBF-45C3-8E56-3BB406777A5C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5" y="500063"/>
            <a:ext cx="238125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6854" name="Group 26">
            <a:extLst>
              <a:ext uri="{FF2B5EF4-FFF2-40B4-BE49-F238E27FC236}">
                <a16:creationId xmlns:a16="http://schemas.microsoft.com/office/drawing/2014/main" id="{FF1A4CF7-B7F8-4CCE-9BBE-CD3D05C160CB}"/>
              </a:ext>
            </a:extLst>
          </p:cNvPr>
          <p:cNvGrpSpPr>
            <a:grpSpLocks/>
          </p:cNvGrpSpPr>
          <p:nvPr/>
        </p:nvGrpSpPr>
        <p:grpSpPr bwMode="auto">
          <a:xfrm>
            <a:off x="1417638" y="2692400"/>
            <a:ext cx="6308725" cy="93663"/>
            <a:chOff x="1428728" y="2571744"/>
            <a:chExt cx="6309404" cy="94298"/>
          </a:xfrm>
        </p:grpSpPr>
        <p:sp>
          <p:nvSpPr>
            <p:cNvPr id="206856" name="Straight Connector 8">
              <a:extLst>
                <a:ext uri="{FF2B5EF4-FFF2-40B4-BE49-F238E27FC236}">
                  <a16:creationId xmlns:a16="http://schemas.microsoft.com/office/drawing/2014/main" id="{841D10F9-A91A-472A-8ED8-23F9D8ECEB42}"/>
                </a:ext>
              </a:extLst>
            </p:cNvPr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1428728" y="2618094"/>
              <a:ext cx="6287177" cy="1598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857" name="Oval 24">
              <a:extLst>
                <a:ext uri="{FF2B5EF4-FFF2-40B4-BE49-F238E27FC236}">
                  <a16:creationId xmlns:a16="http://schemas.microsoft.com/office/drawing/2014/main" id="{E71D3A04-B4F3-4DDD-BA6E-FDCFBFBE8725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 flipH="1" flipV="1">
              <a:off x="1428728" y="2571744"/>
              <a:ext cx="93672" cy="942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06858" name="Oval 25">
              <a:extLst>
                <a:ext uri="{FF2B5EF4-FFF2-40B4-BE49-F238E27FC236}">
                  <a16:creationId xmlns:a16="http://schemas.microsoft.com/office/drawing/2014/main" id="{884CC7C2-87A4-4C61-89F3-07240D578831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 flipH="1" flipV="1">
              <a:off x="7644459" y="2571744"/>
              <a:ext cx="93673" cy="942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</p:grpSp>
      <p:pic>
        <p:nvPicPr>
          <p:cNvPr id="206855" name="Audio 2">
            <a:hlinkClick r:id="" action="ppaction://media"/>
            <a:extLst>
              <a:ext uri="{FF2B5EF4-FFF2-40B4-BE49-F238E27FC236}">
                <a16:creationId xmlns:a16="http://schemas.microsoft.com/office/drawing/2014/main" id="{60748714-D576-40BE-B4D5-B90B5BBA6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3055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066" name="Picture 2" descr="C:\Users\parul\Desktop\Digital Learning Content.png">
            <a:extLst>
              <a:ext uri="{FF2B5EF4-FFF2-40B4-BE49-F238E27FC236}">
                <a16:creationId xmlns:a16="http://schemas.microsoft.com/office/drawing/2014/main" id="{11647B7C-D35F-40CF-B569-82EB14A3AC2E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2015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067" name="Rectangle 7">
            <a:extLst>
              <a:ext uri="{FF2B5EF4-FFF2-40B4-BE49-F238E27FC236}">
                <a16:creationId xmlns:a16="http://schemas.microsoft.com/office/drawing/2014/main" id="{BECB8ACE-74B0-44E2-8BA4-A8669DC8298D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16068" name="TextBox 6">
            <a:extLst>
              <a:ext uri="{FF2B5EF4-FFF2-40B4-BE49-F238E27FC236}">
                <a16:creationId xmlns:a16="http://schemas.microsoft.com/office/drawing/2014/main" id="{FC8BB735-2EBA-4C6E-A55D-D4117981902B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Data Flow Architecture</a:t>
            </a: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216069" name="Audio 1">
            <a:hlinkClick r:id="" action="ppaction://media"/>
            <a:extLst>
              <a:ext uri="{FF2B5EF4-FFF2-40B4-BE49-F238E27FC236}">
                <a16:creationId xmlns:a16="http://schemas.microsoft.com/office/drawing/2014/main" id="{427AD5EF-5E10-4DB6-881C-CBF8685C6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6070" name="Picture 3">
            <a:extLst>
              <a:ext uri="{FF2B5EF4-FFF2-40B4-BE49-F238E27FC236}">
                <a16:creationId xmlns:a16="http://schemas.microsoft.com/office/drawing/2014/main" id="{7D2C4028-2991-418D-8FA4-19134E2B5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511425"/>
            <a:ext cx="8064500" cy="411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02033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26" name="Picture 2" descr="C:\Users\parul\Desktop\Digital Learning Content.png">
            <a:extLst>
              <a:ext uri="{FF2B5EF4-FFF2-40B4-BE49-F238E27FC236}">
                <a16:creationId xmlns:a16="http://schemas.microsoft.com/office/drawing/2014/main" id="{9324E86A-1B6D-41E2-864B-7F31A5C89A11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27" name="Picture 6" descr="C:\Users\parul\Desktop\Untitled-1.png">
            <a:extLst>
              <a:ext uri="{FF2B5EF4-FFF2-40B4-BE49-F238E27FC236}">
                <a16:creationId xmlns:a16="http://schemas.microsoft.com/office/drawing/2014/main" id="{E4BB9718-8BE9-4E59-9FCF-8267CBBE289F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8228" name="Rectangle 7">
            <a:extLst>
              <a:ext uri="{FF2B5EF4-FFF2-40B4-BE49-F238E27FC236}">
                <a16:creationId xmlns:a16="http://schemas.microsoft.com/office/drawing/2014/main" id="{7A4074D9-A21E-4AFA-BE95-091B3BD1A8D2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Cardinality Constraints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08229" name="TextBox 6">
            <a:extLst>
              <a:ext uri="{FF2B5EF4-FFF2-40B4-BE49-F238E27FC236}">
                <a16:creationId xmlns:a16="http://schemas.microsoft.com/office/drawing/2014/main" id="{9BDC002B-D0D8-4944-90DF-511F1DBA808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308230" name="Audio 1">
            <a:hlinkClick r:id="" action="ppaction://media"/>
            <a:extLst>
              <a:ext uri="{FF2B5EF4-FFF2-40B4-BE49-F238E27FC236}">
                <a16:creationId xmlns:a16="http://schemas.microsoft.com/office/drawing/2014/main" id="{4032B31E-8C52-4B6C-B2C1-517B65505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DEA5EE-EE0C-43F0-910B-B697E411DCE0}"/>
              </a:ext>
            </a:extLst>
          </p:cNvPr>
          <p:cNvSpPr/>
          <p:nvPr/>
        </p:nvSpPr>
        <p:spPr>
          <a:xfrm>
            <a:off x="539750" y="2566988"/>
            <a:ext cx="8083550" cy="21986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36525" eaLnBrk="1" hangingPunct="1">
              <a:spcBef>
                <a:spcPct val="20000"/>
              </a:spcBef>
              <a:buClr>
                <a:srgbClr val="F9F9F9"/>
              </a:buClr>
              <a:buSzPct val="65000"/>
              <a:defRPr/>
            </a:pPr>
            <a:r>
              <a:rPr lang="en-US" dirty="0">
                <a:solidFill>
                  <a:prstClr val="black"/>
                </a:solidFill>
              </a:rPr>
              <a:t>We express cardinality constraints by drawing either a directed line (</a:t>
            </a:r>
            <a:r>
              <a:rPr lang="en-US" dirty="0">
                <a:solidFill>
                  <a:prstClr val="black"/>
                </a:solidFill>
                <a:sym typeface="Symbol" pitchFamily="18" charset="2"/>
              </a:rPr>
              <a:t>), signifying “one,” or an undirected line (—), signifying “many,” between the relationship set and the entity set.</a:t>
            </a:r>
          </a:p>
          <a:p>
            <a:pPr marL="547688" indent="-411163" eaLnBrk="1" hangingPunct="1">
              <a:spcBef>
                <a:spcPct val="20000"/>
              </a:spcBef>
              <a:buClr>
                <a:srgbClr val="F9F9F9"/>
              </a:buClr>
              <a:buSzPct val="65000"/>
              <a:buFont typeface="Wingdings 2" pitchFamily="18" charset="2"/>
              <a:buChar char=""/>
              <a:defRPr/>
            </a:pPr>
            <a:r>
              <a:rPr lang="en-US" dirty="0">
                <a:solidFill>
                  <a:prstClr val="black"/>
                </a:solidFill>
              </a:rPr>
              <a:t>One-to-one relationship:</a:t>
            </a:r>
          </a:p>
          <a:p>
            <a:pPr marL="868363" lvl="1" indent="-282575" eaLnBrk="1" hangingPunct="1">
              <a:spcBef>
                <a:spcPct val="20000"/>
              </a:spcBef>
              <a:buClr>
                <a:srgbClr val="FFFFFF"/>
              </a:buClr>
              <a:buSzPct val="80000"/>
              <a:buFont typeface="Wingdings 2" pitchFamily="18" charset="2"/>
              <a:buChar char=""/>
              <a:defRPr/>
            </a:pPr>
            <a:r>
              <a:rPr lang="en-US" dirty="0">
                <a:solidFill>
                  <a:prstClr val="black"/>
                </a:solidFill>
              </a:rPr>
              <a:t>A customer is associated with at most one loan via the relationship </a:t>
            </a:r>
            <a:r>
              <a:rPr lang="en-US" i="1" dirty="0">
                <a:solidFill>
                  <a:prstClr val="black"/>
                </a:solidFill>
              </a:rPr>
              <a:t>borrower</a:t>
            </a:r>
          </a:p>
          <a:p>
            <a:pPr marL="868363" lvl="1" indent="-282575" eaLnBrk="1" hangingPunct="1">
              <a:spcBef>
                <a:spcPct val="20000"/>
              </a:spcBef>
              <a:buClr>
                <a:srgbClr val="FFFFFF"/>
              </a:buClr>
              <a:buSzPct val="80000"/>
              <a:buFont typeface="Wingdings 2" pitchFamily="18" charset="2"/>
              <a:buChar char=""/>
              <a:defRPr/>
            </a:pPr>
            <a:r>
              <a:rPr lang="en-US" dirty="0">
                <a:solidFill>
                  <a:prstClr val="black"/>
                </a:solidFill>
              </a:rPr>
              <a:t>A loan is associated with at most one customer via </a:t>
            </a:r>
            <a:r>
              <a:rPr lang="en-US" i="1" dirty="0">
                <a:solidFill>
                  <a:prstClr val="black"/>
                </a:solidFill>
              </a:rPr>
              <a:t>borrower</a:t>
            </a:r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advTm="102033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250" name="Picture 2" descr="C:\Users\parul\Desktop\Digital Learning Content.png">
            <a:extLst>
              <a:ext uri="{FF2B5EF4-FFF2-40B4-BE49-F238E27FC236}">
                <a16:creationId xmlns:a16="http://schemas.microsoft.com/office/drawing/2014/main" id="{2779FA74-661C-47CB-88E8-3E37528E61C6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251" name="Picture 6" descr="C:\Users\parul\Desktop\Untitled-1.png">
            <a:extLst>
              <a:ext uri="{FF2B5EF4-FFF2-40B4-BE49-F238E27FC236}">
                <a16:creationId xmlns:a16="http://schemas.microsoft.com/office/drawing/2014/main" id="{8CE0DC61-BE1F-4FCC-8BFE-9891BFB6BDF2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9252" name="Rectangle 7">
            <a:extLst>
              <a:ext uri="{FF2B5EF4-FFF2-40B4-BE49-F238E27FC236}">
                <a16:creationId xmlns:a16="http://schemas.microsoft.com/office/drawing/2014/main" id="{1F772900-7718-4D16-A450-D982678E7F63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One-To-Many Relationship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09253" name="TextBox 6">
            <a:extLst>
              <a:ext uri="{FF2B5EF4-FFF2-40B4-BE49-F238E27FC236}">
                <a16:creationId xmlns:a16="http://schemas.microsoft.com/office/drawing/2014/main" id="{F7CF0632-6506-4CFB-8916-5D7F055ACC2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309254" name="Audio 1">
            <a:hlinkClick r:id="" action="ppaction://media"/>
            <a:extLst>
              <a:ext uri="{FF2B5EF4-FFF2-40B4-BE49-F238E27FC236}">
                <a16:creationId xmlns:a16="http://schemas.microsoft.com/office/drawing/2014/main" id="{73F5F869-7D1E-41B2-8951-33C2FF4D9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9255" name="Rectangle 1">
            <a:extLst>
              <a:ext uri="{FF2B5EF4-FFF2-40B4-BE49-F238E27FC236}">
                <a16:creationId xmlns:a16="http://schemas.microsoft.com/office/drawing/2014/main" id="{460B73F2-72CA-498A-9501-D3444B313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2420938"/>
            <a:ext cx="8228012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3652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>
                <a:srgbClr val="F9F9F9"/>
              </a:buClr>
              <a:buSzPct val="65000"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In the one-to-many relationship a loan is associated with at most one customer via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borrower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, a customer is associated with several (including 0) loans via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borrower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309256" name="Picture 4">
            <a:extLst>
              <a:ext uri="{FF2B5EF4-FFF2-40B4-BE49-F238E27FC236}">
                <a16:creationId xmlns:a16="http://schemas.microsoft.com/office/drawing/2014/main" id="{E2E9F97A-0733-4E76-87F1-3166D88CF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5" t="847" r="16737" b="72424"/>
          <a:stretch>
            <a:fillRect/>
          </a:stretch>
        </p:blipFill>
        <p:spPr bwMode="auto">
          <a:xfrm>
            <a:off x="395288" y="3449638"/>
            <a:ext cx="8353425" cy="3192462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102033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274" name="Picture 2" descr="C:\Users\parul\Desktop\Digital Learning Content.png">
            <a:extLst>
              <a:ext uri="{FF2B5EF4-FFF2-40B4-BE49-F238E27FC236}">
                <a16:creationId xmlns:a16="http://schemas.microsoft.com/office/drawing/2014/main" id="{33CBA7E1-6DB2-43E3-97E8-58C2E2C8862C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0275" name="Rectangle 7">
            <a:extLst>
              <a:ext uri="{FF2B5EF4-FFF2-40B4-BE49-F238E27FC236}">
                <a16:creationId xmlns:a16="http://schemas.microsoft.com/office/drawing/2014/main" id="{69944BDF-42A8-4025-82A5-0CBF3841460C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36525" y="1527175"/>
            <a:ext cx="9144000" cy="642938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Many-To-One Relationships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10276" name="TextBox 6">
            <a:extLst>
              <a:ext uri="{FF2B5EF4-FFF2-40B4-BE49-F238E27FC236}">
                <a16:creationId xmlns:a16="http://schemas.microsoft.com/office/drawing/2014/main" id="{784D1B21-22FF-446F-B438-C4FC080E234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310277" name="Audio 1">
            <a:hlinkClick r:id="" action="ppaction://media"/>
            <a:extLst>
              <a:ext uri="{FF2B5EF4-FFF2-40B4-BE49-F238E27FC236}">
                <a16:creationId xmlns:a16="http://schemas.microsoft.com/office/drawing/2014/main" id="{94C85360-15C8-4A58-A3B5-46AC2540E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0278" name="Rectangle 1">
            <a:extLst>
              <a:ext uri="{FF2B5EF4-FFF2-40B4-BE49-F238E27FC236}">
                <a16:creationId xmlns:a16="http://schemas.microsoft.com/office/drawing/2014/main" id="{8CB84266-D362-4950-A9F7-6C3FBCE6E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88" y="2370138"/>
            <a:ext cx="8647112" cy="83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3652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>
                <a:srgbClr val="F9F9F9"/>
              </a:buClr>
              <a:buSzPct val="65000"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In a many-to-one relationship a loan is associated with several (including 0) customers via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borrower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, a customer is associated with at most one loan via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borrower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310279" name="Picture 5">
            <a:extLst>
              <a:ext uri="{FF2B5EF4-FFF2-40B4-BE49-F238E27FC236}">
                <a16:creationId xmlns:a16="http://schemas.microsoft.com/office/drawing/2014/main" id="{D6FB7F41-663C-4D4E-A2D9-99DA4EFD0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5" t="31747" r="16737" b="39993"/>
          <a:stretch>
            <a:fillRect/>
          </a:stretch>
        </p:blipFill>
        <p:spPr bwMode="auto">
          <a:xfrm>
            <a:off x="468313" y="3357563"/>
            <a:ext cx="8280400" cy="3167062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102033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298" name="Picture 2" descr="C:\Users\parul\Desktop\Digital Learning Content.png">
            <a:extLst>
              <a:ext uri="{FF2B5EF4-FFF2-40B4-BE49-F238E27FC236}">
                <a16:creationId xmlns:a16="http://schemas.microsoft.com/office/drawing/2014/main" id="{2BA070CD-B0ED-4FE2-8864-B10A33AFA19C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1299" name="Rectangle 7">
            <a:extLst>
              <a:ext uri="{FF2B5EF4-FFF2-40B4-BE49-F238E27FC236}">
                <a16:creationId xmlns:a16="http://schemas.microsoft.com/office/drawing/2014/main" id="{C15BF3E3-D7AC-4064-9E26-3686002DD57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Many-To-Many Relationship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11300" name="TextBox 6">
            <a:extLst>
              <a:ext uri="{FF2B5EF4-FFF2-40B4-BE49-F238E27FC236}">
                <a16:creationId xmlns:a16="http://schemas.microsoft.com/office/drawing/2014/main" id="{181ABC32-C68F-458D-B892-853A78047833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311301" name="Audio 1">
            <a:hlinkClick r:id="" action="ppaction://media"/>
            <a:extLst>
              <a:ext uri="{FF2B5EF4-FFF2-40B4-BE49-F238E27FC236}">
                <a16:creationId xmlns:a16="http://schemas.microsoft.com/office/drawing/2014/main" id="{C3F62C41-3FDA-46F3-9FD4-E20B88FB3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1302" name="Rectangle 1">
            <a:extLst>
              <a:ext uri="{FF2B5EF4-FFF2-40B4-BE49-F238E27FC236}">
                <a16:creationId xmlns:a16="http://schemas.microsoft.com/office/drawing/2014/main" id="{DF6DA433-44FE-48F9-8738-DCB50B232E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2505075"/>
            <a:ext cx="8154987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>
                <a:srgbClr val="F9F9F9"/>
              </a:buClr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A customer is associated with several (possibly 0) loans via borrower</a:t>
            </a:r>
          </a:p>
          <a:p>
            <a:pPr>
              <a:spcBef>
                <a:spcPct val="0"/>
              </a:spcBef>
              <a:buClr>
                <a:srgbClr val="F9F9F9"/>
              </a:buClr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A loan is associated with several (possibly 0) customers via borrower</a:t>
            </a:r>
          </a:p>
        </p:txBody>
      </p:sp>
      <p:pic>
        <p:nvPicPr>
          <p:cNvPr id="311303" name="Picture 5">
            <a:extLst>
              <a:ext uri="{FF2B5EF4-FFF2-40B4-BE49-F238E27FC236}">
                <a16:creationId xmlns:a16="http://schemas.microsoft.com/office/drawing/2014/main" id="{BFE9F469-4DCD-4BA5-8B0F-009B2063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" t="30733" r="1064" b="30733"/>
          <a:stretch>
            <a:fillRect/>
          </a:stretch>
        </p:blipFill>
        <p:spPr bwMode="auto">
          <a:xfrm>
            <a:off x="323850" y="3451225"/>
            <a:ext cx="8424863" cy="2995613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102033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322" name="Picture 2" descr="C:\Users\parul\Desktop\Digital Learning Content.png">
            <a:extLst>
              <a:ext uri="{FF2B5EF4-FFF2-40B4-BE49-F238E27FC236}">
                <a16:creationId xmlns:a16="http://schemas.microsoft.com/office/drawing/2014/main" id="{9B2B419A-2B71-482C-A570-63694234F657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2323" name="Picture 6" descr="C:\Users\parul\Desktop\Untitled-1.png">
            <a:extLst>
              <a:ext uri="{FF2B5EF4-FFF2-40B4-BE49-F238E27FC236}">
                <a16:creationId xmlns:a16="http://schemas.microsoft.com/office/drawing/2014/main" id="{68869C79-02E8-4095-841E-617D96FADA45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12324" name="Rectangle 7">
            <a:extLst>
              <a:ext uri="{FF2B5EF4-FFF2-40B4-BE49-F238E27FC236}">
                <a16:creationId xmlns:a16="http://schemas.microsoft.com/office/drawing/2014/main" id="{501A72ED-BFBC-4651-AC66-5A44843669E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E-R Diagram with a Ternary Relationship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12325" name="TextBox 6">
            <a:extLst>
              <a:ext uri="{FF2B5EF4-FFF2-40B4-BE49-F238E27FC236}">
                <a16:creationId xmlns:a16="http://schemas.microsoft.com/office/drawing/2014/main" id="{AED2B063-10D9-4C61-91CC-4EDC2A6FEA34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312326" name="Audio 1">
            <a:hlinkClick r:id="" action="ppaction://media"/>
            <a:extLst>
              <a:ext uri="{FF2B5EF4-FFF2-40B4-BE49-F238E27FC236}">
                <a16:creationId xmlns:a16="http://schemas.microsoft.com/office/drawing/2014/main" id="{5E745DE1-61C1-40D2-9B23-848470F45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2327" name="Picture 4">
            <a:extLst>
              <a:ext uri="{FF2B5EF4-FFF2-40B4-BE49-F238E27FC236}">
                <a16:creationId xmlns:a16="http://schemas.microsoft.com/office/drawing/2014/main" id="{EA9E0031-AFBA-42A4-A64B-5FA6B5F2A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" t="25693" r="378" b="25441"/>
          <a:stretch>
            <a:fillRect/>
          </a:stretch>
        </p:blipFill>
        <p:spPr bwMode="auto">
          <a:xfrm>
            <a:off x="833438" y="2636838"/>
            <a:ext cx="7477125" cy="3395662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102033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346" name="Picture 2" descr="C:\Users\parul\Desktop\Digital Learning Content.png">
            <a:extLst>
              <a:ext uri="{FF2B5EF4-FFF2-40B4-BE49-F238E27FC236}">
                <a16:creationId xmlns:a16="http://schemas.microsoft.com/office/drawing/2014/main" id="{5F267CC6-02F7-496D-A0E4-FFC1AF91B173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3347" name="Picture 6" descr="C:\Users\parul\Desktop\Untitled-1.png">
            <a:extLst>
              <a:ext uri="{FF2B5EF4-FFF2-40B4-BE49-F238E27FC236}">
                <a16:creationId xmlns:a16="http://schemas.microsoft.com/office/drawing/2014/main" id="{F94AF9CE-CD63-46B8-BE03-8020BE275ACD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13348" name="Rectangle 7">
            <a:extLst>
              <a:ext uri="{FF2B5EF4-FFF2-40B4-BE49-F238E27FC236}">
                <a16:creationId xmlns:a16="http://schemas.microsoft.com/office/drawing/2014/main" id="{81A201CD-845B-4FFB-9D09-597B14EAEB12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88" y="148431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13349" name="TextBox 6">
            <a:extLst>
              <a:ext uri="{FF2B5EF4-FFF2-40B4-BE49-F238E27FC236}">
                <a16:creationId xmlns:a16="http://schemas.microsoft.com/office/drawing/2014/main" id="{1C8E6AC0-3FDE-43C7-A2A5-EB6EA302FE50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000000"/>
                </a:solidFill>
                <a:latin typeface="Arial" panose="020B0604020202020204" pitchFamily="34" charset="0"/>
              </a:rPr>
              <a:t>Cont...</a:t>
            </a: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313350" name="Audio 1">
            <a:hlinkClick r:id="" action="ppaction://media"/>
            <a:extLst>
              <a:ext uri="{FF2B5EF4-FFF2-40B4-BE49-F238E27FC236}">
                <a16:creationId xmlns:a16="http://schemas.microsoft.com/office/drawing/2014/main" id="{D9685AA6-6517-47C8-A597-34474FAA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3351" name="Rectangle 1">
            <a:extLst>
              <a:ext uri="{FF2B5EF4-FFF2-40B4-BE49-F238E27FC236}">
                <a16:creationId xmlns:a16="http://schemas.microsoft.com/office/drawing/2014/main" id="{BD87E8AD-C667-4B89-B966-3BAA17F4A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2241550"/>
            <a:ext cx="8424862" cy="223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Extended E-R features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Specialization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Generalization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Aggregation</a:t>
            </a:r>
          </a:p>
        </p:txBody>
      </p:sp>
    </p:spTree>
  </p:cSld>
  <p:clrMapOvr>
    <a:masterClrMapping/>
  </p:clrMapOvr>
  <p:transition advTm="102033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370" name="Picture 2" descr="C:\Users\parul\Desktop\Digital Learning Content.png">
            <a:extLst>
              <a:ext uri="{FF2B5EF4-FFF2-40B4-BE49-F238E27FC236}">
                <a16:creationId xmlns:a16="http://schemas.microsoft.com/office/drawing/2014/main" id="{C2C9E7C0-BE2A-456E-8F86-67DD6D4E7A2C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4371" name="Picture 6" descr="C:\Users\parul\Desktop\Untitled-1.png">
            <a:extLst>
              <a:ext uri="{FF2B5EF4-FFF2-40B4-BE49-F238E27FC236}">
                <a16:creationId xmlns:a16="http://schemas.microsoft.com/office/drawing/2014/main" id="{7CBD8F20-D4A8-42F4-B104-9AB5178693A3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14372" name="Rectangle 7">
            <a:extLst>
              <a:ext uri="{FF2B5EF4-FFF2-40B4-BE49-F238E27FC236}">
                <a16:creationId xmlns:a16="http://schemas.microsoft.com/office/drawing/2014/main" id="{83987D0D-ADDF-4458-B8BF-35817E75132C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14373" name="TextBox 6">
            <a:extLst>
              <a:ext uri="{FF2B5EF4-FFF2-40B4-BE49-F238E27FC236}">
                <a16:creationId xmlns:a16="http://schemas.microsoft.com/office/drawing/2014/main" id="{A9242546-0AAD-4A00-8BAE-999679EB8216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000000"/>
                </a:solidFill>
                <a:latin typeface="Arial" panose="020B0604020202020204" pitchFamily="34" charset="0"/>
              </a:rPr>
              <a:t>Specialization</a:t>
            </a: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314374" name="Audio 1">
            <a:hlinkClick r:id="" action="ppaction://media"/>
            <a:extLst>
              <a:ext uri="{FF2B5EF4-FFF2-40B4-BE49-F238E27FC236}">
                <a16:creationId xmlns:a16="http://schemas.microsoft.com/office/drawing/2014/main" id="{097E5ABB-DBED-4A58-B868-9E48C4C1C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2A32A60-AB4C-4D49-BED5-BCC524CA5560}"/>
              </a:ext>
            </a:extLst>
          </p:cNvPr>
          <p:cNvSpPr/>
          <p:nvPr/>
        </p:nvSpPr>
        <p:spPr>
          <a:xfrm>
            <a:off x="468313" y="2571750"/>
            <a:ext cx="8154987" cy="34163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36525" eaLnBrk="1" hangingPunct="1">
              <a:lnSpc>
                <a:spcPct val="90000"/>
              </a:lnSpc>
              <a:spcBef>
                <a:spcPct val="20000"/>
              </a:spcBef>
              <a:buClr>
                <a:srgbClr val="F9F9F9"/>
              </a:buClr>
              <a:buSzPct val="65000"/>
              <a:defRPr/>
            </a:pPr>
            <a:r>
              <a:rPr lang="en-US" dirty="0">
                <a:solidFill>
                  <a:prstClr val="black"/>
                </a:solidFill>
              </a:rPr>
              <a:t>Top-down design process; we designate subgroupings within an entity set that are distinctive from other entities in the set.</a:t>
            </a:r>
          </a:p>
          <a:p>
            <a:pPr marL="547688" indent="-411163" eaLnBrk="1" hangingPunct="1">
              <a:lnSpc>
                <a:spcPct val="90000"/>
              </a:lnSpc>
              <a:spcBef>
                <a:spcPct val="20000"/>
              </a:spcBef>
              <a:buClr>
                <a:srgbClr val="F9F9F9"/>
              </a:buClr>
              <a:buSzPct val="65000"/>
              <a:buFont typeface="Wingdings 2" pitchFamily="18" charset="2"/>
              <a:buChar char=""/>
              <a:defRPr/>
            </a:pPr>
            <a:endParaRPr lang="en-US" dirty="0">
              <a:solidFill>
                <a:prstClr val="black"/>
              </a:solidFill>
            </a:endParaRPr>
          </a:p>
          <a:p>
            <a:pPr marL="136525" eaLnBrk="1" hangingPunct="1">
              <a:lnSpc>
                <a:spcPct val="90000"/>
              </a:lnSpc>
              <a:spcBef>
                <a:spcPct val="20000"/>
              </a:spcBef>
              <a:buClr>
                <a:srgbClr val="F9F9F9"/>
              </a:buClr>
              <a:buSzPct val="65000"/>
              <a:defRPr/>
            </a:pPr>
            <a:r>
              <a:rPr lang="en-US" dirty="0">
                <a:solidFill>
                  <a:prstClr val="black"/>
                </a:solidFill>
              </a:rPr>
              <a:t>These subgroupings become lower-level entity sets that have attributes or participate in relationships that do not apply to the higher-level entity set.</a:t>
            </a:r>
          </a:p>
          <a:p>
            <a:pPr marL="868363" lvl="1" indent="-282575" eaLnBrk="1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80000"/>
              <a:buFont typeface="Wingdings 2" pitchFamily="18" charset="2"/>
              <a:buChar char=""/>
              <a:defRPr/>
            </a:pPr>
            <a:r>
              <a:rPr lang="en-US" dirty="0">
                <a:solidFill>
                  <a:prstClr val="black"/>
                </a:solidFill>
              </a:rPr>
              <a:t>Ex. Entity type BOOK can be further classified into three types. TEXTBOOK, LANGUAGE_BOOK and NOVEL.</a:t>
            </a:r>
          </a:p>
          <a:p>
            <a:pPr marL="547688" indent="-411163" eaLnBrk="1" hangingPunct="1">
              <a:lnSpc>
                <a:spcPct val="90000"/>
              </a:lnSpc>
              <a:spcBef>
                <a:spcPct val="20000"/>
              </a:spcBef>
              <a:buClr>
                <a:srgbClr val="F9F9F9"/>
              </a:buClr>
              <a:buSzPct val="65000"/>
              <a:buFont typeface="Wingdings 2" pitchFamily="18" charset="2"/>
              <a:buChar char=""/>
              <a:defRPr/>
            </a:pPr>
            <a:endParaRPr lang="en-US" dirty="0">
              <a:solidFill>
                <a:prstClr val="black"/>
              </a:solidFill>
            </a:endParaRPr>
          </a:p>
          <a:p>
            <a:pPr marL="136525" eaLnBrk="1" hangingPunct="1">
              <a:lnSpc>
                <a:spcPct val="90000"/>
              </a:lnSpc>
              <a:spcBef>
                <a:spcPct val="20000"/>
              </a:spcBef>
              <a:buClr>
                <a:srgbClr val="F9F9F9"/>
              </a:buClr>
              <a:buSzPct val="65000"/>
              <a:defRPr/>
            </a:pPr>
            <a:r>
              <a:rPr lang="en-US" dirty="0">
                <a:solidFill>
                  <a:prstClr val="black"/>
                </a:solidFill>
              </a:rPr>
              <a:t>Local or Specific  Attribute- some additional set of that differentiate them from each other.</a:t>
            </a:r>
          </a:p>
          <a:p>
            <a:pPr marL="868363" lvl="1" indent="-282575" eaLnBrk="1" hangingPunct="1">
              <a:lnSpc>
                <a:spcPct val="90000"/>
              </a:lnSpc>
              <a:spcBef>
                <a:spcPct val="20000"/>
              </a:spcBef>
              <a:buClr>
                <a:srgbClr val="FFFFFF"/>
              </a:buClr>
              <a:buSzPct val="80000"/>
              <a:buFont typeface="Wingdings 2" pitchFamily="18" charset="2"/>
              <a:buChar char=""/>
              <a:defRPr/>
            </a:pPr>
            <a:r>
              <a:rPr lang="en-US" dirty="0">
                <a:solidFill>
                  <a:prstClr val="black"/>
                </a:solidFill>
              </a:rPr>
              <a:t>TEXTBOOK may have additional attribute Subject( computer , </a:t>
            </a:r>
            <a:r>
              <a:rPr lang="en-US" dirty="0" err="1">
                <a:solidFill>
                  <a:prstClr val="black"/>
                </a:solidFill>
              </a:rPr>
              <a:t>maths</a:t>
            </a:r>
            <a:r>
              <a:rPr lang="en-US" dirty="0">
                <a:solidFill>
                  <a:prstClr val="black"/>
                </a:solidFill>
              </a:rPr>
              <a:t> , science </a:t>
            </a:r>
            <a:r>
              <a:rPr lang="en-US" dirty="0" err="1">
                <a:solidFill>
                  <a:prstClr val="black"/>
                </a:solidFill>
              </a:rPr>
              <a:t>ctc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</p:txBody>
      </p:sp>
    </p:spTree>
  </p:cSld>
  <p:clrMapOvr>
    <a:masterClrMapping/>
  </p:clrMapOvr>
  <p:transition advTm="102033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394" name="Picture 2" descr="C:\Users\parul\Desktop\Digital Learning Content.png">
            <a:extLst>
              <a:ext uri="{FF2B5EF4-FFF2-40B4-BE49-F238E27FC236}">
                <a16:creationId xmlns:a16="http://schemas.microsoft.com/office/drawing/2014/main" id="{322B8B2C-6095-4741-ADFD-4F584AD402E1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5395" name="Rectangle 7">
            <a:extLst>
              <a:ext uri="{FF2B5EF4-FFF2-40B4-BE49-F238E27FC236}">
                <a16:creationId xmlns:a16="http://schemas.microsoft.com/office/drawing/2014/main" id="{D87C51DF-F4EE-4CD7-824F-B708DF437CE0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1750" y="1538288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15396" name="TextBox 6">
            <a:extLst>
              <a:ext uri="{FF2B5EF4-FFF2-40B4-BE49-F238E27FC236}">
                <a16:creationId xmlns:a16="http://schemas.microsoft.com/office/drawing/2014/main" id="{1DCE1E16-4AB6-4EBF-883D-1697B2ADC5D2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000000"/>
                </a:solidFill>
                <a:latin typeface="Arial" panose="020B0604020202020204" pitchFamily="34" charset="0"/>
              </a:rPr>
              <a:t>Cont....</a:t>
            </a: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315397" name="Audio 1">
            <a:hlinkClick r:id="" action="ppaction://media"/>
            <a:extLst>
              <a:ext uri="{FF2B5EF4-FFF2-40B4-BE49-F238E27FC236}">
                <a16:creationId xmlns:a16="http://schemas.microsoft.com/office/drawing/2014/main" id="{C923968A-4EDE-4B8A-B886-5D7BE5A59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5398" name="Picture 2">
            <a:extLst>
              <a:ext uri="{FF2B5EF4-FFF2-40B4-BE49-F238E27FC236}">
                <a16:creationId xmlns:a16="http://schemas.microsoft.com/office/drawing/2014/main" id="{D34DDC5C-99EE-44AF-8B57-ECE7CCB72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2408238"/>
            <a:ext cx="8439150" cy="392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02033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42" name="Picture 2" descr="C:\Users\parul\Desktop\Digital Learning Content.png">
            <a:extLst>
              <a:ext uri="{FF2B5EF4-FFF2-40B4-BE49-F238E27FC236}">
                <a16:creationId xmlns:a16="http://schemas.microsoft.com/office/drawing/2014/main" id="{9ADB3D33-CC76-4E8A-BB52-9160DA4691F3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43" name="Picture 6" descr="C:\Users\parul\Desktop\Untitled-1.png">
            <a:extLst>
              <a:ext uri="{FF2B5EF4-FFF2-40B4-BE49-F238E27FC236}">
                <a16:creationId xmlns:a16="http://schemas.microsoft.com/office/drawing/2014/main" id="{A10975F9-885B-42BE-93E8-BCFE7A99E02D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17444" name="Rectangle 7">
            <a:extLst>
              <a:ext uri="{FF2B5EF4-FFF2-40B4-BE49-F238E27FC236}">
                <a16:creationId xmlns:a16="http://schemas.microsoft.com/office/drawing/2014/main" id="{FEB81157-536B-41C3-AD76-4959CEA9F30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17445" name="TextBox 6">
            <a:extLst>
              <a:ext uri="{FF2B5EF4-FFF2-40B4-BE49-F238E27FC236}">
                <a16:creationId xmlns:a16="http://schemas.microsoft.com/office/drawing/2014/main" id="{35DDE47B-220B-477F-A2EA-6EAA18D21077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000000"/>
                </a:solidFill>
                <a:latin typeface="Arial" panose="020B0604020202020204" pitchFamily="34" charset="0"/>
              </a:rPr>
              <a:t>Generalization</a:t>
            </a: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sp>
        <p:nvSpPr>
          <p:cNvPr id="40966" name="TextBox 9">
            <a:extLst>
              <a:ext uri="{FF2B5EF4-FFF2-40B4-BE49-F238E27FC236}">
                <a16:creationId xmlns:a16="http://schemas.microsoft.com/office/drawing/2014/main" id="{4FA33C11-88B5-4C41-B47A-ED63F6640DEA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11163" y="2565400"/>
            <a:ext cx="7907337" cy="40767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b="1" dirty="0">
                <a:solidFill>
                  <a:srgbClr val="1F497D"/>
                </a:solidFill>
              </a:rPr>
              <a:t>A bottom-up design process</a:t>
            </a:r>
            <a:r>
              <a:rPr lang="en-US" dirty="0">
                <a:solidFill>
                  <a:prstClr val="black"/>
                </a:solidFill>
              </a:rPr>
              <a:t> – combine a number of entity sets that share the same features into a higher-level entity set.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</a:rPr>
              <a:t>DBD may first identify entity type TEXTBOOK, LANG_BOOK, NOVEL then combine the common attribute  to form BOOK. 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</a:rPr>
              <a:t>Specialization and generalization are simple inversions of each other; they are represented in an E-R diagram in the same way.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</a:rPr>
              <a:t>The terms specialization and generalization are used interchangeably</a:t>
            </a:r>
          </a:p>
          <a:p>
            <a:pPr>
              <a:lnSpc>
                <a:spcPct val="150000"/>
              </a:lnSpc>
              <a:defRPr/>
            </a:pPr>
            <a:endParaRPr lang="en-US" altLang="en-US" sz="2000" dirty="0">
              <a:solidFill>
                <a:prstClr val="black"/>
              </a:solidFill>
              <a:latin typeface="Calibri" pitchFamily="34" charset="0"/>
              <a:cs typeface="Times New Roman" pitchFamily="18" charset="0"/>
            </a:endParaRPr>
          </a:p>
        </p:txBody>
      </p:sp>
      <p:pic>
        <p:nvPicPr>
          <p:cNvPr id="317447" name="Audio 1">
            <a:hlinkClick r:id="" action="ppaction://media"/>
            <a:extLst>
              <a:ext uri="{FF2B5EF4-FFF2-40B4-BE49-F238E27FC236}">
                <a16:creationId xmlns:a16="http://schemas.microsoft.com/office/drawing/2014/main" id="{895570DC-F703-414B-97E6-FCAA79AB9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02033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466" name="Picture 2" descr="C:\Users\parul\Desktop\Digital Learning Content.png">
            <a:extLst>
              <a:ext uri="{FF2B5EF4-FFF2-40B4-BE49-F238E27FC236}">
                <a16:creationId xmlns:a16="http://schemas.microsoft.com/office/drawing/2014/main" id="{759D866C-CCCC-487D-9ACB-25B0E5DFFA49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8467" name="Picture 6" descr="C:\Users\parul\Desktop\Untitled-1.png">
            <a:extLst>
              <a:ext uri="{FF2B5EF4-FFF2-40B4-BE49-F238E27FC236}">
                <a16:creationId xmlns:a16="http://schemas.microsoft.com/office/drawing/2014/main" id="{54CE64B7-B1F1-4832-A09C-8CA74EB0AA59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18468" name="Rectangle 7">
            <a:extLst>
              <a:ext uri="{FF2B5EF4-FFF2-40B4-BE49-F238E27FC236}">
                <a16:creationId xmlns:a16="http://schemas.microsoft.com/office/drawing/2014/main" id="{222B99C8-B198-41E7-90CD-2B3A77D5CAC4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18469" name="TextBox 6">
            <a:extLst>
              <a:ext uri="{FF2B5EF4-FFF2-40B4-BE49-F238E27FC236}">
                <a16:creationId xmlns:a16="http://schemas.microsoft.com/office/drawing/2014/main" id="{7E4E5BCD-4CC4-4751-ACA0-9517CCE2C7EF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000000"/>
                </a:solidFill>
                <a:latin typeface="Arial" panose="020B0604020202020204" pitchFamily="34" charset="0"/>
              </a:rPr>
              <a:t>Cont....</a:t>
            </a: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318470" name="Audio 1">
            <a:hlinkClick r:id="" action="ppaction://media"/>
            <a:extLst>
              <a:ext uri="{FF2B5EF4-FFF2-40B4-BE49-F238E27FC236}">
                <a16:creationId xmlns:a16="http://schemas.microsoft.com/office/drawing/2014/main" id="{FBD9F92F-0179-454D-812C-386AA14B1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8471" name="Picture 2">
            <a:extLst>
              <a:ext uri="{FF2B5EF4-FFF2-40B4-BE49-F238E27FC236}">
                <a16:creationId xmlns:a16="http://schemas.microsoft.com/office/drawing/2014/main" id="{07726207-20EA-48A0-8B84-6BF684B91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473325"/>
            <a:ext cx="8008938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02033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090" name="Picture 2" descr="C:\Users\parul\Desktop\Digital Learning Content.png">
            <a:extLst>
              <a:ext uri="{FF2B5EF4-FFF2-40B4-BE49-F238E27FC236}">
                <a16:creationId xmlns:a16="http://schemas.microsoft.com/office/drawing/2014/main" id="{8AA1B5BC-6967-49C3-AB44-B8A37C0E7793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7091" name="Rectangle 7">
            <a:extLst>
              <a:ext uri="{FF2B5EF4-FFF2-40B4-BE49-F238E27FC236}">
                <a16:creationId xmlns:a16="http://schemas.microsoft.com/office/drawing/2014/main" id="{FEC508FF-8EA2-4C45-9A22-307C4EFDBB1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17092" name="TextBox 6">
            <a:extLst>
              <a:ext uri="{FF2B5EF4-FFF2-40B4-BE49-F238E27FC236}">
                <a16:creationId xmlns:a16="http://schemas.microsoft.com/office/drawing/2014/main" id="{FE80DE8A-F2EB-44D0-AA6D-5C45AA401AD4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Call and Return Architecture</a:t>
            </a: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217093" name="Audio 1">
            <a:hlinkClick r:id="" action="ppaction://media"/>
            <a:extLst>
              <a:ext uri="{FF2B5EF4-FFF2-40B4-BE49-F238E27FC236}">
                <a16:creationId xmlns:a16="http://schemas.microsoft.com/office/drawing/2014/main" id="{7FE3D4DF-778A-4898-9E00-F2213951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7094" name="Picture 3">
            <a:extLst>
              <a:ext uri="{FF2B5EF4-FFF2-40B4-BE49-F238E27FC236}">
                <a16:creationId xmlns:a16="http://schemas.microsoft.com/office/drawing/2014/main" id="{518B9984-733D-43CA-9958-6B40C7D9A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386013"/>
            <a:ext cx="7572375" cy="425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02033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490" name="Picture 2" descr="C:\Users\parul\Desktop\Digital Learning Content.png">
            <a:extLst>
              <a:ext uri="{FF2B5EF4-FFF2-40B4-BE49-F238E27FC236}">
                <a16:creationId xmlns:a16="http://schemas.microsoft.com/office/drawing/2014/main" id="{2B8A8BF5-F7E4-416B-A7E0-B55FD6D4B652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9491" name="Picture 6" descr="C:\Users\parul\Desktop\Untitled-1.png">
            <a:extLst>
              <a:ext uri="{FF2B5EF4-FFF2-40B4-BE49-F238E27FC236}">
                <a16:creationId xmlns:a16="http://schemas.microsoft.com/office/drawing/2014/main" id="{A0B9A118-9ACA-4246-96FE-49242F545986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19492" name="Rectangle 7">
            <a:extLst>
              <a:ext uri="{FF2B5EF4-FFF2-40B4-BE49-F238E27FC236}">
                <a16:creationId xmlns:a16="http://schemas.microsoft.com/office/drawing/2014/main" id="{F5E40A01-0D8E-4E3D-8257-0F1CB7A44B5B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19493" name="TextBox 6">
            <a:extLst>
              <a:ext uri="{FF2B5EF4-FFF2-40B4-BE49-F238E27FC236}">
                <a16:creationId xmlns:a16="http://schemas.microsoft.com/office/drawing/2014/main" id="{32FD8CA4-CEDC-40CF-9DA9-63BCD8D39C7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Calibri Light" panose="020F0302020204030204" pitchFamily="34" charset="0"/>
              </a:rPr>
              <a:t>Flow Modeling  Notation</a:t>
            </a:r>
          </a:p>
        </p:txBody>
      </p:sp>
      <p:pic>
        <p:nvPicPr>
          <p:cNvPr id="319494" name="Audio 1">
            <a:hlinkClick r:id="" action="ppaction://media"/>
            <a:extLst>
              <a:ext uri="{FF2B5EF4-FFF2-40B4-BE49-F238E27FC236}">
                <a16:creationId xmlns:a16="http://schemas.microsoft.com/office/drawing/2014/main" id="{54FE6624-7FB8-4BE9-BE64-D5F71BFA2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9495" name="Group 4">
            <a:extLst>
              <a:ext uri="{FF2B5EF4-FFF2-40B4-BE49-F238E27FC236}">
                <a16:creationId xmlns:a16="http://schemas.microsoft.com/office/drawing/2014/main" id="{F1A46EFD-A376-41B3-8DE7-F38F08563E6A}"/>
              </a:ext>
            </a:extLst>
          </p:cNvPr>
          <p:cNvGrpSpPr>
            <a:grpSpLocks/>
          </p:cNvGrpSpPr>
          <p:nvPr/>
        </p:nvGrpSpPr>
        <p:grpSpPr bwMode="auto">
          <a:xfrm>
            <a:off x="1087438" y="2566988"/>
            <a:ext cx="6970712" cy="3668712"/>
            <a:chOff x="2256" y="960"/>
            <a:chExt cx="2903" cy="3167"/>
          </a:xfrm>
        </p:grpSpPr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328222A4-679C-4296-A88B-4CAFE2745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8" y="960"/>
              <a:ext cx="888" cy="713"/>
            </a:xfrm>
            <a:prstGeom prst="rect">
              <a:avLst/>
            </a:prstGeom>
            <a:solidFill>
              <a:srgbClr val="954F72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107933" dir="2700000" algn="ctr" rotWithShape="0">
                <a:srgbClr val="E7E6E6">
                  <a:alpha val="74998"/>
                </a:srgbClr>
              </a:outerShdw>
            </a:effec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Oval 6">
              <a:extLst>
                <a:ext uri="{FF2B5EF4-FFF2-40B4-BE49-F238E27FC236}">
                  <a16:creationId xmlns:a16="http://schemas.microsoft.com/office/drawing/2014/main" id="{A518E70E-6C58-4A0D-9F2A-A380FFC5A8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986"/>
              <a:ext cx="1040" cy="873"/>
            </a:xfrm>
            <a:prstGeom prst="ellipse">
              <a:avLst/>
            </a:prstGeom>
            <a:solidFill>
              <a:srgbClr val="954F72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107933" dir="2700000" algn="ctr" rotWithShape="0">
                <a:srgbClr val="E7E6E6">
                  <a:alpha val="74998"/>
                </a:srgbClr>
              </a:outerShdw>
            </a:effec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319498" name="Line 7">
              <a:extLst>
                <a:ext uri="{FF2B5EF4-FFF2-40B4-BE49-F238E27FC236}">
                  <a16:creationId xmlns:a16="http://schemas.microsoft.com/office/drawing/2014/main" id="{C043CB24-67E2-4D5C-896F-7AE99EBC8C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04" y="3006"/>
              <a:ext cx="1017" cy="537"/>
            </a:xfrm>
            <a:prstGeom prst="line">
              <a:avLst/>
            </a:prstGeom>
            <a:noFill/>
            <a:ln w="50760" cap="sq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9499" name="Line 8">
              <a:extLst>
                <a:ext uri="{FF2B5EF4-FFF2-40B4-BE49-F238E27FC236}">
                  <a16:creationId xmlns:a16="http://schemas.microsoft.com/office/drawing/2014/main" id="{FE5F7ED8-EC2C-4722-B81D-2714B13D92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7" y="3876"/>
              <a:ext cx="1251" cy="0"/>
            </a:xfrm>
            <a:prstGeom prst="line">
              <a:avLst/>
            </a:prstGeom>
            <a:noFill/>
            <a:ln w="50760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9500" name="Line 9">
              <a:extLst>
                <a:ext uri="{FF2B5EF4-FFF2-40B4-BE49-F238E27FC236}">
                  <a16:creationId xmlns:a16="http://schemas.microsoft.com/office/drawing/2014/main" id="{D5D3B726-3FD7-47C1-AB62-CFC0EA66DB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69" y="4128"/>
              <a:ext cx="1251" cy="0"/>
            </a:xfrm>
            <a:prstGeom prst="line">
              <a:avLst/>
            </a:prstGeom>
            <a:noFill/>
            <a:ln w="50760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10">
              <a:extLst>
                <a:ext uri="{FF2B5EF4-FFF2-40B4-BE49-F238E27FC236}">
                  <a16:creationId xmlns:a16="http://schemas.microsoft.com/office/drawing/2014/main" id="{CA479D86-A2AF-41B4-A6D4-3F6F49CFC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0" y="1076"/>
              <a:ext cx="1288" cy="2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360" tIns="44280" rIns="90360" bIns="4428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buSzPct val="100000"/>
                <a:defRPr/>
              </a:pPr>
              <a:r>
                <a:rPr lang="en-US" altLang="en-US" sz="24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external entity</a:t>
              </a:r>
            </a:p>
          </p:txBody>
        </p:sp>
        <p:sp>
          <p:nvSpPr>
            <p:cNvPr id="15" name="Rectangle 11">
              <a:extLst>
                <a:ext uri="{FF2B5EF4-FFF2-40B4-BE49-F238E27FC236}">
                  <a16:creationId xmlns:a16="http://schemas.microsoft.com/office/drawing/2014/main" id="{14E9E114-2F0D-4EB6-867D-E32FD5CAA4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2" y="2128"/>
              <a:ext cx="818" cy="32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360" tIns="44280" rIns="90360" bIns="4428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buSzPct val="100000"/>
                <a:defRPr/>
              </a:pPr>
              <a:r>
                <a:rPr lang="en-US" altLang="en-US" sz="28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process</a:t>
              </a:r>
            </a:p>
          </p:txBody>
        </p:sp>
        <p:sp>
          <p:nvSpPr>
            <p:cNvPr id="16" name="Rectangle 12">
              <a:extLst>
                <a:ext uri="{FF2B5EF4-FFF2-40B4-BE49-F238E27FC236}">
                  <a16:creationId xmlns:a16="http://schemas.microsoft.com/office/drawing/2014/main" id="{6BA149C7-53A6-437A-9268-ECA3FB5BF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6" y="3035"/>
              <a:ext cx="995" cy="3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360" tIns="44280" rIns="90360" bIns="4428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buSzPct val="100000"/>
                <a:defRPr/>
              </a:pPr>
              <a:r>
                <a:rPr lang="en-US" altLang="en-US" sz="28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data flow</a:t>
              </a:r>
            </a:p>
          </p:txBody>
        </p:sp>
        <p:sp>
          <p:nvSpPr>
            <p:cNvPr id="17" name="Rectangle 13">
              <a:extLst>
                <a:ext uri="{FF2B5EF4-FFF2-40B4-BE49-F238E27FC236}">
                  <a16:creationId xmlns:a16="http://schemas.microsoft.com/office/drawing/2014/main" id="{2EC6343E-AC4E-47C3-B9BD-6867D3EA5D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2" y="3771"/>
              <a:ext cx="1062" cy="3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360" tIns="44280" rIns="90360" bIns="4428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buSzPct val="100000"/>
                <a:defRPr/>
              </a:pPr>
              <a:r>
                <a:rPr lang="en-US" altLang="en-US" sz="28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data store</a:t>
              </a:r>
            </a:p>
          </p:txBody>
        </p:sp>
      </p:grpSp>
    </p:spTree>
  </p:cSld>
  <p:clrMapOvr>
    <a:masterClrMapping/>
  </p:clrMapOvr>
  <p:transition advTm="102033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514" name="Picture 2" descr="C:\Users\parul\Desktop\Digital Learning Content.png">
            <a:extLst>
              <a:ext uri="{FF2B5EF4-FFF2-40B4-BE49-F238E27FC236}">
                <a16:creationId xmlns:a16="http://schemas.microsoft.com/office/drawing/2014/main" id="{D6EEF2ED-ED04-400F-9C53-9C5964642048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0515" name="Picture 6" descr="C:\Users\parul\Desktop\Untitled-1.png">
            <a:extLst>
              <a:ext uri="{FF2B5EF4-FFF2-40B4-BE49-F238E27FC236}">
                <a16:creationId xmlns:a16="http://schemas.microsoft.com/office/drawing/2014/main" id="{7FD3AAFA-F3E2-4AED-A6DA-77BA079E9AB8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20516" name="Rectangle 7">
            <a:extLst>
              <a:ext uri="{FF2B5EF4-FFF2-40B4-BE49-F238E27FC236}">
                <a16:creationId xmlns:a16="http://schemas.microsoft.com/office/drawing/2014/main" id="{989AFB96-041B-48F5-8EB8-E37AF4013BAA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20517" name="TextBox 6">
            <a:extLst>
              <a:ext uri="{FF2B5EF4-FFF2-40B4-BE49-F238E27FC236}">
                <a16:creationId xmlns:a16="http://schemas.microsoft.com/office/drawing/2014/main" id="{6E0B2272-5D85-4908-B615-19DC9BF9D89F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Calibri Light" panose="020F0302020204030204" pitchFamily="34" charset="0"/>
              </a:rPr>
              <a:t>External Entity</a:t>
            </a: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320518" name="Audio 1">
            <a:hlinkClick r:id="" action="ppaction://media"/>
            <a:extLst>
              <a:ext uri="{FF2B5EF4-FFF2-40B4-BE49-F238E27FC236}">
                <a16:creationId xmlns:a16="http://schemas.microsoft.com/office/drawing/2014/main" id="{1B137882-B1C3-4643-809A-5FAF93ED5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20519" name="Group 4">
            <a:extLst>
              <a:ext uri="{FF2B5EF4-FFF2-40B4-BE49-F238E27FC236}">
                <a16:creationId xmlns:a16="http://schemas.microsoft.com/office/drawing/2014/main" id="{04D73087-706B-4309-8532-F2FDA12F82D6}"/>
              </a:ext>
            </a:extLst>
          </p:cNvPr>
          <p:cNvGrpSpPr>
            <a:grpSpLocks/>
          </p:cNvGrpSpPr>
          <p:nvPr/>
        </p:nvGrpSpPr>
        <p:grpSpPr bwMode="auto">
          <a:xfrm>
            <a:off x="960438" y="2576513"/>
            <a:ext cx="7499350" cy="3554412"/>
            <a:chOff x="1632" y="912"/>
            <a:chExt cx="3721" cy="3131"/>
          </a:xfrm>
        </p:grpSpPr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FE49499E-56E6-4A0D-86E3-4B7B73207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3" y="912"/>
              <a:ext cx="985" cy="835"/>
            </a:xfrm>
            <a:prstGeom prst="rect">
              <a:avLst/>
            </a:prstGeom>
            <a:solidFill>
              <a:srgbClr val="954F72"/>
            </a:solidFill>
            <a:ln>
              <a:noFill/>
            </a:ln>
            <a:effectLst>
              <a:outerShdw blurRad="63500" dist="107933" dir="2700000" algn="ctr" rotWithShape="0">
                <a:srgbClr val="E7E6E6">
                  <a:alpha val="74998"/>
                </a:srgbClr>
              </a:outerShdw>
            </a:effec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0A809C0C-D59A-44A3-AA03-68C550A7E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8" y="944"/>
              <a:ext cx="2465" cy="45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90360" tIns="44280" rIns="90360" bIns="4428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buSzPct val="100000"/>
                <a:defRPr/>
              </a:pPr>
              <a:r>
                <a:rPr lang="en-US" altLang="en-US" sz="2800" b="1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A producer or consumer of data</a:t>
              </a: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13BFE9D4-47AC-4BDC-80BE-1B3E384C4F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7" y="1950"/>
              <a:ext cx="3556" cy="32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360" tIns="44280" rIns="90360" bIns="4428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buSzPct val="100000"/>
                <a:defRPr/>
              </a:pPr>
              <a:r>
                <a:rPr lang="en-US" altLang="en-US" sz="2800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Palatino" charset="0"/>
                </a:rPr>
                <a:t>Examples:</a:t>
              </a:r>
              <a:r>
                <a:rPr lang="en-US" altLang="en-US" sz="2800">
                  <a:effectLst>
                    <a:outerShdw blurRad="38100" dist="38100" dir="2700000" algn="tl">
                      <a:srgbClr val="C0C0C0"/>
                    </a:outerShdw>
                  </a:effectLst>
                  <a:latin typeface="Palatino" charset="0"/>
                </a:rPr>
                <a:t> a person, a device, a sensor</a:t>
              </a:r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367F629C-84A7-441E-9A21-C8C5D2F593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7" y="2558"/>
              <a:ext cx="3207" cy="59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360" tIns="44280" rIns="90360" bIns="4428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buSzPct val="100000"/>
                <a:defRPr/>
              </a:pPr>
              <a:r>
                <a:rPr lang="en-US" altLang="en-US" sz="28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Palatino" charset="0"/>
                </a:rPr>
                <a:t>Another example: computer-based</a:t>
              </a:r>
            </a:p>
            <a:p>
              <a:pPr eaLnBrk="1" hangingPunct="1">
                <a:buSzPct val="100000"/>
                <a:defRPr/>
              </a:pPr>
              <a:r>
                <a:rPr lang="en-US" altLang="en-US" sz="28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Palatino" charset="0"/>
                </a:rPr>
                <a:t>system</a:t>
              </a:r>
            </a:p>
          </p:txBody>
        </p:sp>
        <p:sp>
          <p:nvSpPr>
            <p:cNvPr id="320524" name="Rectangle 9">
              <a:extLst>
                <a:ext uri="{FF2B5EF4-FFF2-40B4-BE49-F238E27FC236}">
                  <a16:creationId xmlns:a16="http://schemas.microsoft.com/office/drawing/2014/main" id="{EDA82DF0-576C-4F17-A5DB-BC3A86B34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3451"/>
              <a:ext cx="3659" cy="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360" tIns="44280" rIns="90360" bIns="4428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800" i="1">
                  <a:solidFill>
                    <a:srgbClr val="954F72"/>
                  </a:solidFill>
                  <a:latin typeface="Palatino" charset="0"/>
                  <a:ea typeface="Microsoft YaHei" panose="020B0503020204020204" pitchFamily="34" charset="-122"/>
                </a:rPr>
                <a:t>Data must always originate somewhere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800" i="1">
                  <a:solidFill>
                    <a:srgbClr val="954F72"/>
                  </a:solidFill>
                  <a:latin typeface="Palatino" charset="0"/>
                  <a:ea typeface="Microsoft YaHei" panose="020B0503020204020204" pitchFamily="34" charset="-122"/>
                </a:rPr>
                <a:t>and must always be sent to something</a:t>
              </a:r>
            </a:p>
          </p:txBody>
        </p:sp>
      </p:grpSp>
    </p:spTree>
  </p:cSld>
  <p:clrMapOvr>
    <a:masterClrMapping/>
  </p:clrMapOvr>
  <p:transition advTm="102033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538" name="Picture 2" descr="C:\Users\parul\Desktop\Digital Learning Content.png">
            <a:extLst>
              <a:ext uri="{FF2B5EF4-FFF2-40B4-BE49-F238E27FC236}">
                <a16:creationId xmlns:a16="http://schemas.microsoft.com/office/drawing/2014/main" id="{64D6A426-0452-42A2-9BC5-585E309F1449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1539" name="Picture 6" descr="C:\Users\parul\Desktop\Untitled-1.png">
            <a:extLst>
              <a:ext uri="{FF2B5EF4-FFF2-40B4-BE49-F238E27FC236}">
                <a16:creationId xmlns:a16="http://schemas.microsoft.com/office/drawing/2014/main" id="{3FF2B643-1D29-4726-80D0-33630E815896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21540" name="Rectangle 7">
            <a:extLst>
              <a:ext uri="{FF2B5EF4-FFF2-40B4-BE49-F238E27FC236}">
                <a16:creationId xmlns:a16="http://schemas.microsoft.com/office/drawing/2014/main" id="{EFA3BB80-8EB7-4418-862E-F59347DC9C80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21541" name="TextBox 6">
            <a:extLst>
              <a:ext uri="{FF2B5EF4-FFF2-40B4-BE49-F238E27FC236}">
                <a16:creationId xmlns:a16="http://schemas.microsoft.com/office/drawing/2014/main" id="{7C5BC464-B9DA-48D3-8B50-B5A310316B7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Calibri Light" panose="020F0302020204030204" pitchFamily="34" charset="0"/>
              </a:rPr>
              <a:t>Process</a:t>
            </a: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321542" name="Audio 1">
            <a:hlinkClick r:id="" action="ppaction://media"/>
            <a:extLst>
              <a:ext uri="{FF2B5EF4-FFF2-40B4-BE49-F238E27FC236}">
                <a16:creationId xmlns:a16="http://schemas.microsoft.com/office/drawing/2014/main" id="{C6309A7F-BADC-4DFD-AA25-E408E5DD6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21543" name="Group 4">
            <a:extLst>
              <a:ext uri="{FF2B5EF4-FFF2-40B4-BE49-F238E27FC236}">
                <a16:creationId xmlns:a16="http://schemas.microsoft.com/office/drawing/2014/main" id="{AE33BB00-92D5-4395-93C3-955207332595}"/>
              </a:ext>
            </a:extLst>
          </p:cNvPr>
          <p:cNvGrpSpPr>
            <a:grpSpLocks/>
          </p:cNvGrpSpPr>
          <p:nvPr/>
        </p:nvGrpSpPr>
        <p:grpSpPr bwMode="auto">
          <a:xfrm>
            <a:off x="611188" y="2516188"/>
            <a:ext cx="8142287" cy="3722687"/>
            <a:chOff x="1549" y="864"/>
            <a:chExt cx="3965" cy="3066"/>
          </a:xfrm>
        </p:grpSpPr>
        <p:sp>
          <p:nvSpPr>
            <p:cNvPr id="9" name="Oval 5">
              <a:extLst>
                <a:ext uri="{FF2B5EF4-FFF2-40B4-BE49-F238E27FC236}">
                  <a16:creationId xmlns:a16="http://schemas.microsoft.com/office/drawing/2014/main" id="{5D29A0D2-BD9C-4B04-B296-92DA739669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9" y="864"/>
              <a:ext cx="1153" cy="1217"/>
            </a:xfrm>
            <a:prstGeom prst="ellipse">
              <a:avLst/>
            </a:prstGeom>
            <a:solidFill>
              <a:srgbClr val="954F72"/>
            </a:solidFill>
            <a:ln>
              <a:noFill/>
            </a:ln>
            <a:effectLst>
              <a:outerShdw blurRad="63500" dist="107933" dir="2700000" algn="ctr" rotWithShape="0">
                <a:srgbClr val="E7E6E6">
                  <a:alpha val="74998"/>
                </a:srgbClr>
              </a:outerShdw>
            </a:effec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321545" name="Rectangle 6">
              <a:extLst>
                <a:ext uri="{FF2B5EF4-FFF2-40B4-BE49-F238E27FC236}">
                  <a16:creationId xmlns:a16="http://schemas.microsoft.com/office/drawing/2014/main" id="{43CDEE63-3477-40A8-BBDB-1470E319DC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9" y="1485"/>
              <a:ext cx="187" cy="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E09FCADB-150B-40AC-99E2-FD4E0343C0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1" y="1102"/>
              <a:ext cx="2575" cy="6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90360" tIns="44280" rIns="90360" bIns="4428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lnSpc>
                  <a:spcPct val="85000"/>
                </a:lnSpc>
                <a:buSzPct val="100000"/>
                <a:defRPr/>
              </a:pPr>
              <a:r>
                <a:rPr lang="en-US" altLang="en-US" sz="2800" b="1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A data transformer (changes input</a:t>
              </a:r>
            </a:p>
            <a:p>
              <a:pPr eaLnBrk="1" hangingPunct="1">
                <a:lnSpc>
                  <a:spcPct val="85000"/>
                </a:lnSpc>
                <a:buSzPct val="100000"/>
                <a:defRPr/>
              </a:pPr>
              <a:r>
                <a:rPr lang="en-US" altLang="en-US" sz="2800" b="1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to output)</a:t>
              </a:r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D8DF6084-FFCE-4782-B2F4-04A5FF7B1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" y="2256"/>
              <a:ext cx="3915" cy="59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360" tIns="44280" rIns="90360" bIns="4428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buSzPct val="100000"/>
                <a:defRPr/>
              </a:pPr>
              <a:r>
                <a:rPr lang="en-US" altLang="en-US" sz="2800">
                  <a:effectLst>
                    <a:outerShdw blurRad="38100" dist="38100" dir="2700000" algn="tl">
                      <a:srgbClr val="C0C0C0"/>
                    </a:outerShdw>
                  </a:effectLst>
                  <a:latin typeface="Palatino" charset="0"/>
                </a:rPr>
                <a:t>Examples: </a:t>
              </a:r>
              <a:r>
                <a:rPr lang="en-US" altLang="en-US" sz="2800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Palatino" charset="0"/>
                </a:rPr>
                <a:t>compute taxes, determine area,</a:t>
              </a:r>
            </a:p>
            <a:p>
              <a:pPr eaLnBrk="1" hangingPunct="1">
                <a:buSzPct val="100000"/>
                <a:defRPr/>
              </a:pPr>
              <a:r>
                <a:rPr lang="en-US" altLang="en-US" sz="2800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Palatino" charset="0"/>
                </a:rPr>
                <a:t>format report, display graph</a:t>
              </a:r>
              <a:r>
                <a:rPr lang="en-US" altLang="en-US" sz="2800">
                  <a:effectLst>
                    <a:outerShdw blurRad="38100" dist="38100" dir="2700000" algn="tl">
                      <a:srgbClr val="C0C0C0"/>
                    </a:outerShdw>
                  </a:effectLst>
                  <a:latin typeface="Palatino" charset="0"/>
                </a:rPr>
                <a:t> </a:t>
              </a:r>
            </a:p>
          </p:txBody>
        </p:sp>
        <p:sp>
          <p:nvSpPr>
            <p:cNvPr id="321548" name="Rectangle 9">
              <a:extLst>
                <a:ext uri="{FF2B5EF4-FFF2-40B4-BE49-F238E27FC236}">
                  <a16:creationId xmlns:a16="http://schemas.microsoft.com/office/drawing/2014/main" id="{0A738543-611B-47E1-8E67-CD95D42353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3" y="3338"/>
              <a:ext cx="3738" cy="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360" tIns="44280" rIns="90360" bIns="4428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800" i="1">
                  <a:solidFill>
                    <a:srgbClr val="954F72"/>
                  </a:solidFill>
                  <a:latin typeface="Palatino" charset="0"/>
                  <a:ea typeface="Microsoft YaHei" panose="020B0503020204020204" pitchFamily="34" charset="-122"/>
                </a:rPr>
                <a:t>Data must always be processed in some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800" i="1">
                  <a:solidFill>
                    <a:srgbClr val="954F72"/>
                  </a:solidFill>
                  <a:latin typeface="Palatino" charset="0"/>
                  <a:ea typeface="Microsoft YaHei" panose="020B0503020204020204" pitchFamily="34" charset="-122"/>
                </a:rPr>
                <a:t>way to achieve system function</a:t>
              </a:r>
            </a:p>
          </p:txBody>
        </p:sp>
      </p:grpSp>
    </p:spTree>
  </p:cSld>
  <p:clrMapOvr>
    <a:masterClrMapping/>
  </p:clrMapOvr>
  <p:transition advTm="102033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562" name="Picture 2" descr="C:\Users\parul\Desktop\Digital Learning Content.png">
            <a:extLst>
              <a:ext uri="{FF2B5EF4-FFF2-40B4-BE49-F238E27FC236}">
                <a16:creationId xmlns:a16="http://schemas.microsoft.com/office/drawing/2014/main" id="{00F6007F-A74A-4496-B73D-C2D1AB9DB06B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2563" name="Picture 6" descr="C:\Users\parul\Desktop\Untitled-1.png">
            <a:extLst>
              <a:ext uri="{FF2B5EF4-FFF2-40B4-BE49-F238E27FC236}">
                <a16:creationId xmlns:a16="http://schemas.microsoft.com/office/drawing/2014/main" id="{0CFC00F7-7490-48D1-8245-C4582BE814B5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22564" name="Rectangle 7">
            <a:extLst>
              <a:ext uri="{FF2B5EF4-FFF2-40B4-BE49-F238E27FC236}">
                <a16:creationId xmlns:a16="http://schemas.microsoft.com/office/drawing/2014/main" id="{4D3C1A1A-40E7-4C07-B235-19CCBFF2B818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22565" name="TextBox 6">
            <a:extLst>
              <a:ext uri="{FF2B5EF4-FFF2-40B4-BE49-F238E27FC236}">
                <a16:creationId xmlns:a16="http://schemas.microsoft.com/office/drawing/2014/main" id="{86B19BC6-231C-4BEA-9AE5-2DBC36CA5B23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Calibri Light" panose="020F0302020204030204" pitchFamily="34" charset="0"/>
              </a:rPr>
              <a:t>Data Flow</a:t>
            </a: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322566" name="Audio 1">
            <a:hlinkClick r:id="" action="ppaction://media"/>
            <a:extLst>
              <a:ext uri="{FF2B5EF4-FFF2-40B4-BE49-F238E27FC236}">
                <a16:creationId xmlns:a16="http://schemas.microsoft.com/office/drawing/2014/main" id="{F2830422-7AA4-4F78-9FB5-0D6D2E9F0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22567" name="Group 4">
            <a:extLst>
              <a:ext uri="{FF2B5EF4-FFF2-40B4-BE49-F238E27FC236}">
                <a16:creationId xmlns:a16="http://schemas.microsoft.com/office/drawing/2014/main" id="{6687C0FB-BA23-4F29-86EB-2AA1BF919698}"/>
              </a:ext>
            </a:extLst>
          </p:cNvPr>
          <p:cNvGrpSpPr>
            <a:grpSpLocks/>
          </p:cNvGrpSpPr>
          <p:nvPr/>
        </p:nvGrpSpPr>
        <p:grpSpPr bwMode="auto">
          <a:xfrm>
            <a:off x="525463" y="2794000"/>
            <a:ext cx="7793037" cy="3359150"/>
            <a:chOff x="480" y="864"/>
            <a:chExt cx="6719" cy="2879"/>
          </a:xfrm>
        </p:grpSpPr>
        <p:sp>
          <p:nvSpPr>
            <p:cNvPr id="9" name="AutoShape 5">
              <a:extLst>
                <a:ext uri="{FF2B5EF4-FFF2-40B4-BE49-F238E27FC236}">
                  <a16:creationId xmlns:a16="http://schemas.microsoft.com/office/drawing/2014/main" id="{3D65DAB5-1236-46F4-99C0-DB2B9CDC22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864"/>
              <a:ext cx="2469" cy="267"/>
            </a:xfrm>
            <a:prstGeom prst="rightArrow">
              <a:avLst>
                <a:gd name="adj1" fmla="val 50000"/>
                <a:gd name="adj2" fmla="val 463216"/>
              </a:avLst>
            </a:prstGeom>
            <a:solidFill>
              <a:srgbClr val="954F72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107933" dir="2700000" algn="ctr" rotWithShape="0">
                <a:srgbClr val="E7E6E6">
                  <a:alpha val="74998"/>
                </a:srgbClr>
              </a:outerShdw>
            </a:effec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2ACD444F-2451-45C4-914D-0F0500FF4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" y="1108"/>
              <a:ext cx="3790" cy="59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360" tIns="44280" rIns="90360" bIns="4428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buSzPct val="100000"/>
                <a:defRPr/>
              </a:pPr>
              <a:r>
                <a:rPr lang="en-US" altLang="en-US" sz="2800" b="1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Data flows through a system, beginning</a:t>
              </a:r>
            </a:p>
            <a:p>
              <a:pPr eaLnBrk="1" hangingPunct="1">
                <a:buSzPct val="100000"/>
                <a:defRPr/>
              </a:pPr>
              <a:r>
                <a:rPr lang="en-US" altLang="en-US" sz="2800" b="1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as input and transformed into output.</a:t>
              </a:r>
            </a:p>
          </p:txBody>
        </p:sp>
        <p:sp>
          <p:nvSpPr>
            <p:cNvPr id="11" name="Oval 7">
              <a:extLst>
                <a:ext uri="{FF2B5EF4-FFF2-40B4-BE49-F238E27FC236}">
                  <a16:creationId xmlns:a16="http://schemas.microsoft.com/office/drawing/2014/main" id="{8959909D-4C77-4C4F-931B-DD13C82AD5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2" y="2380"/>
              <a:ext cx="2141" cy="1363"/>
            </a:xfrm>
            <a:prstGeom prst="ellipse">
              <a:avLst/>
            </a:prstGeom>
            <a:solidFill>
              <a:srgbClr val="954F72"/>
            </a:solidFill>
            <a:ln>
              <a:noFill/>
            </a:ln>
            <a:effectLst>
              <a:outerShdw blurRad="63500" dist="107933" dir="2700000" algn="ctr" rotWithShape="0">
                <a:srgbClr val="E7E6E6">
                  <a:alpha val="74998"/>
                </a:srgbClr>
              </a:outerShdw>
            </a:effec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AA79C070-B87C-408A-948D-F23F3C3755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7" y="2495"/>
              <a:ext cx="940" cy="11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360" tIns="44280" rIns="90360" bIns="44280">
              <a:spAutoFit/>
            </a:bodyPr>
            <a:lstStyle/>
            <a:p>
              <a:pPr algn="ctr" eaLnBrk="1" hangingPunct="1">
                <a:buSzPct val="10000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US" altLang="en-US" sz="2800" b="1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compute</a:t>
              </a:r>
            </a:p>
            <a:p>
              <a:pPr algn="ctr" eaLnBrk="1" hangingPunct="1">
                <a:buSzPct val="10000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US" altLang="en-US" sz="2800" b="1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triangle </a:t>
              </a:r>
            </a:p>
            <a:p>
              <a:pPr algn="ctr" eaLnBrk="1" hangingPunct="1">
                <a:buSzPct val="10000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US" altLang="en-US" sz="2800" b="1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area</a:t>
              </a:r>
            </a:p>
            <a:p>
              <a:pPr algn="ctr" eaLnBrk="1" hangingPunct="1">
                <a:buSzPct val="10000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endParaRPr lang="en-US" altLang="en-US" sz="2800" b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322572" name="Line 9">
              <a:extLst>
                <a:ext uri="{FF2B5EF4-FFF2-40B4-BE49-F238E27FC236}">
                  <a16:creationId xmlns:a16="http://schemas.microsoft.com/office/drawing/2014/main" id="{0AF47E77-5375-4895-AEED-A8D64A2F03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93" y="2478"/>
              <a:ext cx="1589" cy="321"/>
            </a:xfrm>
            <a:prstGeom prst="line">
              <a:avLst/>
            </a:prstGeom>
            <a:noFill/>
            <a:ln w="50760" cap="sq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2573" name="Line 10">
              <a:extLst>
                <a:ext uri="{FF2B5EF4-FFF2-40B4-BE49-F238E27FC236}">
                  <a16:creationId xmlns:a16="http://schemas.microsoft.com/office/drawing/2014/main" id="{5E9CE265-5052-45B5-BE04-CE37C24C6E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6" y="3355"/>
              <a:ext cx="1640" cy="248"/>
            </a:xfrm>
            <a:prstGeom prst="line">
              <a:avLst/>
            </a:prstGeom>
            <a:noFill/>
            <a:ln w="50760" cap="sq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2574" name="Line 11">
              <a:extLst>
                <a:ext uri="{FF2B5EF4-FFF2-40B4-BE49-F238E27FC236}">
                  <a16:creationId xmlns:a16="http://schemas.microsoft.com/office/drawing/2014/main" id="{74996F64-713A-4F0C-BC66-4892A60BAA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8" y="3087"/>
              <a:ext cx="1571" cy="0"/>
            </a:xfrm>
            <a:prstGeom prst="line">
              <a:avLst/>
            </a:prstGeom>
            <a:noFill/>
            <a:ln w="50760" cap="sq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Rectangle 12">
              <a:extLst>
                <a:ext uri="{FF2B5EF4-FFF2-40B4-BE49-F238E27FC236}">
                  <a16:creationId xmlns:a16="http://schemas.microsoft.com/office/drawing/2014/main" id="{9493E490-BA3B-4EEA-912B-0D9049346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9" y="2201"/>
              <a:ext cx="545" cy="3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360" tIns="44280" rIns="90360" bIns="4428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buSzPct val="100000"/>
                <a:defRPr/>
              </a:pPr>
              <a:r>
                <a:rPr lang="en-US" altLang="en-US" sz="28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base</a:t>
              </a:r>
            </a:p>
          </p:txBody>
        </p:sp>
        <p:sp>
          <p:nvSpPr>
            <p:cNvPr id="17" name="Rectangle 13">
              <a:extLst>
                <a:ext uri="{FF2B5EF4-FFF2-40B4-BE49-F238E27FC236}">
                  <a16:creationId xmlns:a16="http://schemas.microsoft.com/office/drawing/2014/main" id="{3CC86B18-D76D-4D97-A70E-1C48B164A9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9" y="3166"/>
              <a:ext cx="705" cy="32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360" tIns="44280" rIns="90360" bIns="4428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buSzPct val="100000"/>
                <a:defRPr/>
              </a:pPr>
              <a:r>
                <a:rPr lang="en-US" altLang="en-US" sz="28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height</a:t>
              </a:r>
            </a:p>
          </p:txBody>
        </p:sp>
        <p:sp>
          <p:nvSpPr>
            <p:cNvPr id="18" name="Rectangle 14">
              <a:extLst>
                <a:ext uri="{FF2B5EF4-FFF2-40B4-BE49-F238E27FC236}">
                  <a16:creationId xmlns:a16="http://schemas.microsoft.com/office/drawing/2014/main" id="{C157C504-FF59-4A32-B22C-A245C7B77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" y="2718"/>
              <a:ext cx="526" cy="3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360" tIns="44280" rIns="90360" bIns="4428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buSzPct val="100000"/>
                <a:defRPr/>
              </a:pPr>
              <a:r>
                <a:rPr lang="en-US" altLang="en-US" sz="28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area</a:t>
              </a:r>
            </a:p>
          </p:txBody>
        </p:sp>
      </p:grpSp>
    </p:spTree>
  </p:cSld>
  <p:clrMapOvr>
    <a:masterClrMapping/>
  </p:clrMapOvr>
  <p:transition advTm="102033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586" name="Picture 2" descr="C:\Users\parul\Desktop\Digital Learning Content.png">
            <a:extLst>
              <a:ext uri="{FF2B5EF4-FFF2-40B4-BE49-F238E27FC236}">
                <a16:creationId xmlns:a16="http://schemas.microsoft.com/office/drawing/2014/main" id="{8B2970B1-3B99-4D45-9552-24494AA4B61E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3587" name="Picture 6" descr="C:\Users\parul\Desktop\Untitled-1.png">
            <a:extLst>
              <a:ext uri="{FF2B5EF4-FFF2-40B4-BE49-F238E27FC236}">
                <a16:creationId xmlns:a16="http://schemas.microsoft.com/office/drawing/2014/main" id="{5B6EFF1C-811A-41DB-963B-7FD61BB0F631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23588" name="Rectangle 7">
            <a:extLst>
              <a:ext uri="{FF2B5EF4-FFF2-40B4-BE49-F238E27FC236}">
                <a16:creationId xmlns:a16="http://schemas.microsoft.com/office/drawing/2014/main" id="{3D8CE3E6-7BE0-49B4-87C6-33451C40CA28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23589" name="TextBox 6">
            <a:extLst>
              <a:ext uri="{FF2B5EF4-FFF2-40B4-BE49-F238E27FC236}">
                <a16:creationId xmlns:a16="http://schemas.microsoft.com/office/drawing/2014/main" id="{909D3778-7259-4D9D-B79B-A1B0C3E786A0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Calibri Light" panose="020F0302020204030204" pitchFamily="34" charset="0"/>
              </a:rPr>
              <a:t>Data Stores</a:t>
            </a: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323590" name="Audio 1">
            <a:hlinkClick r:id="" action="ppaction://media"/>
            <a:extLst>
              <a:ext uri="{FF2B5EF4-FFF2-40B4-BE49-F238E27FC236}">
                <a16:creationId xmlns:a16="http://schemas.microsoft.com/office/drawing/2014/main" id="{A4BBB0D4-6009-41C0-B011-0BBC2EE2F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23591" name="Group 4">
            <a:extLst>
              <a:ext uri="{FF2B5EF4-FFF2-40B4-BE49-F238E27FC236}">
                <a16:creationId xmlns:a16="http://schemas.microsoft.com/office/drawing/2014/main" id="{C96D5158-27D4-492B-AE38-BE49CC95CCDB}"/>
              </a:ext>
            </a:extLst>
          </p:cNvPr>
          <p:cNvGrpSpPr>
            <a:grpSpLocks/>
          </p:cNvGrpSpPr>
          <p:nvPr/>
        </p:nvGrpSpPr>
        <p:grpSpPr bwMode="auto">
          <a:xfrm>
            <a:off x="468313" y="2552700"/>
            <a:ext cx="7850187" cy="3644900"/>
            <a:chOff x="1048" y="864"/>
            <a:chExt cx="5613" cy="3023"/>
          </a:xfrm>
        </p:grpSpPr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A4BA2A73-7151-4B7C-8EFE-D0F96CEBDC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7" y="864"/>
              <a:ext cx="1843" cy="66"/>
            </a:xfrm>
            <a:prstGeom prst="rect">
              <a:avLst/>
            </a:prstGeom>
            <a:solidFill>
              <a:srgbClr val="954F72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107933" dir="2700000" algn="ctr" rotWithShape="0">
                <a:srgbClr val="E7E6E6">
                  <a:alpha val="74998"/>
                </a:srgbClr>
              </a:outerShdw>
            </a:effec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D43696EB-7590-4E38-93BC-2083404C9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7" y="1338"/>
              <a:ext cx="1843" cy="66"/>
            </a:xfrm>
            <a:prstGeom prst="rect">
              <a:avLst/>
            </a:prstGeom>
            <a:solidFill>
              <a:srgbClr val="954F72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107933" dir="2700000" algn="ctr" rotWithShape="0">
                <a:srgbClr val="E7E6E6">
                  <a:alpha val="74998"/>
                </a:srgbClr>
              </a:outerShdw>
            </a:effec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97294295-0911-4B0C-8077-90233CE7A8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2" y="948"/>
              <a:ext cx="3190" cy="32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360" tIns="44280" rIns="90360" bIns="4428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buSzPct val="100000"/>
                <a:defRPr/>
              </a:pPr>
              <a:r>
                <a:rPr lang="en-US" altLang="en-US" sz="2800" b="1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Data</a:t>
              </a:r>
              <a:r>
                <a:rPr lang="en-US" alt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</a:t>
              </a:r>
              <a:r>
                <a:rPr lang="en-US" altLang="en-US" sz="2800" b="1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is often stored for later use.</a:t>
              </a:r>
            </a:p>
          </p:txBody>
        </p:sp>
        <p:sp>
          <p:nvSpPr>
            <p:cNvPr id="12" name="Oval 8">
              <a:extLst>
                <a:ext uri="{FF2B5EF4-FFF2-40B4-BE49-F238E27FC236}">
                  <a16:creationId xmlns:a16="http://schemas.microsoft.com/office/drawing/2014/main" id="{E8D28224-8F17-47B9-A773-6A3B257266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3" y="1790"/>
              <a:ext cx="1680" cy="1143"/>
            </a:xfrm>
            <a:prstGeom prst="ellipse">
              <a:avLst/>
            </a:prstGeom>
            <a:solidFill>
              <a:srgbClr val="954F72"/>
            </a:solidFill>
            <a:ln>
              <a:noFill/>
            </a:ln>
            <a:effectLst>
              <a:outerShdw blurRad="63500" dist="107933" dir="2700000" algn="ctr" rotWithShape="0">
                <a:srgbClr val="E7E6E6">
                  <a:alpha val="74998"/>
                </a:srgbClr>
              </a:outerShdw>
            </a:effec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Rectangle 9">
              <a:extLst>
                <a:ext uri="{FF2B5EF4-FFF2-40B4-BE49-F238E27FC236}">
                  <a16:creationId xmlns:a16="http://schemas.microsoft.com/office/drawing/2014/main" id="{219E9303-3AC7-4A78-ADA8-018724D51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0" y="1963"/>
              <a:ext cx="573" cy="74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360" tIns="44280" rIns="90360" bIns="44280">
              <a:spAutoFit/>
            </a:bodyPr>
            <a:lstStyle/>
            <a:p>
              <a:pPr algn="ctr" eaLnBrk="1" hangingPunct="1">
                <a:buSzPct val="10000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US" altLang="en-US" b="1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look-up</a:t>
              </a:r>
            </a:p>
            <a:p>
              <a:pPr algn="ctr" eaLnBrk="1" hangingPunct="1">
                <a:buSzPct val="10000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US" altLang="en-US" b="1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sensor</a:t>
              </a:r>
            </a:p>
            <a:p>
              <a:pPr algn="ctr" eaLnBrk="1" hangingPunct="1">
                <a:buSzPct val="10000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US" altLang="en-US" b="1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data</a:t>
              </a:r>
            </a:p>
            <a:p>
              <a:pPr algn="ctr" eaLnBrk="1" hangingPunct="1">
                <a:buSzPct val="10000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endParaRPr lang="en-US" altLang="en-US" b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323597" name="Line 10">
              <a:extLst>
                <a:ext uri="{FF2B5EF4-FFF2-40B4-BE49-F238E27FC236}">
                  <a16:creationId xmlns:a16="http://schemas.microsoft.com/office/drawing/2014/main" id="{6DE83BB3-93B1-4D05-BA6F-FBCB910B4C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6" y="1870"/>
              <a:ext cx="1244" cy="270"/>
            </a:xfrm>
            <a:prstGeom prst="line">
              <a:avLst/>
            </a:prstGeom>
            <a:noFill/>
            <a:ln w="50760" cap="sq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3598" name="Line 11">
              <a:extLst>
                <a:ext uri="{FF2B5EF4-FFF2-40B4-BE49-F238E27FC236}">
                  <a16:creationId xmlns:a16="http://schemas.microsoft.com/office/drawing/2014/main" id="{DA4CF364-327A-46A3-8E68-A679D65AE9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2" y="2606"/>
              <a:ext cx="1287" cy="208"/>
            </a:xfrm>
            <a:prstGeom prst="line">
              <a:avLst/>
            </a:prstGeom>
            <a:noFill/>
            <a:ln w="50760" cap="sq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3599" name="Line 12">
              <a:extLst>
                <a:ext uri="{FF2B5EF4-FFF2-40B4-BE49-F238E27FC236}">
                  <a16:creationId xmlns:a16="http://schemas.microsoft.com/office/drawing/2014/main" id="{4030BC5A-5F19-4FA1-9CC6-59788267A2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36" y="2379"/>
              <a:ext cx="1235" cy="0"/>
            </a:xfrm>
            <a:prstGeom prst="line">
              <a:avLst/>
            </a:prstGeom>
            <a:noFill/>
            <a:ln w="50760" cap="sq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Rectangle 13">
              <a:extLst>
                <a:ext uri="{FF2B5EF4-FFF2-40B4-BE49-F238E27FC236}">
                  <a16:creationId xmlns:a16="http://schemas.microsoft.com/office/drawing/2014/main" id="{335F7CA1-2C68-4DD5-9F0F-B04C1AEFF0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5" y="1661"/>
              <a:ext cx="883" cy="32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360" tIns="44280" rIns="90360" bIns="4428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buSzPct val="100000"/>
                <a:defRPr/>
              </a:pPr>
              <a:r>
                <a:rPr lang="en-US" altLang="en-US" sz="28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sensor #</a:t>
              </a:r>
            </a:p>
          </p:txBody>
        </p:sp>
        <p:sp>
          <p:nvSpPr>
            <p:cNvPr id="18" name="Rectangle 14">
              <a:extLst>
                <a:ext uri="{FF2B5EF4-FFF2-40B4-BE49-F238E27FC236}">
                  <a16:creationId xmlns:a16="http://schemas.microsoft.com/office/drawing/2014/main" id="{C7567178-52BC-4C88-AF50-2F967FE78A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8" y="2398"/>
              <a:ext cx="1552" cy="32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360" tIns="44280" rIns="90360" bIns="4428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buSzPct val="100000"/>
                <a:defRPr/>
              </a:pPr>
              <a:r>
                <a:rPr lang="en-US" altLang="en-US" sz="28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report required</a:t>
              </a:r>
            </a:p>
          </p:txBody>
        </p:sp>
        <p:sp>
          <p:nvSpPr>
            <p:cNvPr id="19" name="Rectangle 15">
              <a:extLst>
                <a:ext uri="{FF2B5EF4-FFF2-40B4-BE49-F238E27FC236}">
                  <a16:creationId xmlns:a16="http://schemas.microsoft.com/office/drawing/2014/main" id="{C39362ED-E6D2-4AEB-BCDB-F81F401E59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7" y="1614"/>
              <a:ext cx="1519" cy="59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360" tIns="44280" rIns="90360" bIns="4428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buSzPct val="100000"/>
                <a:defRPr/>
              </a:pPr>
              <a:r>
                <a:rPr lang="en-US" altLang="en-US" sz="2800" b="1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sensor #, type, </a:t>
              </a:r>
            </a:p>
            <a:p>
              <a:pPr eaLnBrk="1" hangingPunct="1">
                <a:buSzPct val="100000"/>
                <a:defRPr/>
              </a:pPr>
              <a:r>
                <a:rPr lang="en-US" altLang="en-US" sz="2800" b="1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location, age</a:t>
              </a:r>
            </a:p>
          </p:txBody>
        </p:sp>
        <p:sp>
          <p:nvSpPr>
            <p:cNvPr id="20" name="Rectangle 16">
              <a:extLst>
                <a:ext uri="{FF2B5EF4-FFF2-40B4-BE49-F238E27FC236}">
                  <a16:creationId xmlns:a16="http://schemas.microsoft.com/office/drawing/2014/main" id="{AE7B6274-9DA4-4519-87F8-EC08180B1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8" y="3426"/>
              <a:ext cx="1774" cy="26"/>
            </a:xfrm>
            <a:prstGeom prst="rect">
              <a:avLst/>
            </a:prstGeom>
            <a:solidFill>
              <a:srgbClr val="ED7D31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107933" dir="2700000" algn="ctr" rotWithShape="0">
                <a:srgbClr val="E7E6E6">
                  <a:alpha val="74998"/>
                </a:srgbClr>
              </a:outerShdw>
            </a:effec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Rectangle 17">
              <a:extLst>
                <a:ext uri="{FF2B5EF4-FFF2-40B4-BE49-F238E27FC236}">
                  <a16:creationId xmlns:a16="http://schemas.microsoft.com/office/drawing/2014/main" id="{585E5793-7BCA-4E72-AD27-D20B0263F8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9" y="3859"/>
              <a:ext cx="1775" cy="28"/>
            </a:xfrm>
            <a:prstGeom prst="rect">
              <a:avLst/>
            </a:prstGeom>
            <a:solidFill>
              <a:srgbClr val="ED7D31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107933" dir="2700000" algn="ctr" rotWithShape="0">
                <a:srgbClr val="E7E6E6">
                  <a:alpha val="74998"/>
                </a:srgbClr>
              </a:outerShdw>
            </a:effec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323605" name="Line 18">
              <a:extLst>
                <a:ext uri="{FF2B5EF4-FFF2-40B4-BE49-F238E27FC236}">
                  <a16:creationId xmlns:a16="http://schemas.microsoft.com/office/drawing/2014/main" id="{AD9FEFE4-848F-43D3-8670-1004A90544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6" y="2867"/>
              <a:ext cx="663" cy="496"/>
            </a:xfrm>
            <a:prstGeom prst="line">
              <a:avLst/>
            </a:prstGeom>
            <a:noFill/>
            <a:ln w="50760" cap="sq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Rectangle 19">
              <a:extLst>
                <a:ext uri="{FF2B5EF4-FFF2-40B4-BE49-F238E27FC236}">
                  <a16:creationId xmlns:a16="http://schemas.microsoft.com/office/drawing/2014/main" id="{5C0851A5-7BAA-4CEE-8B3E-504E7A2CEC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0" y="3503"/>
              <a:ext cx="1193" cy="32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360" tIns="44280" rIns="90360" bIns="4428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buSzPct val="100000"/>
                <a:defRPr/>
              </a:pPr>
              <a:r>
                <a:rPr lang="en-US" altLang="en-US" sz="28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sensor data</a:t>
              </a:r>
            </a:p>
          </p:txBody>
        </p:sp>
        <p:sp>
          <p:nvSpPr>
            <p:cNvPr id="24" name="Rectangle 20">
              <a:extLst>
                <a:ext uri="{FF2B5EF4-FFF2-40B4-BE49-F238E27FC236}">
                  <a16:creationId xmlns:a16="http://schemas.microsoft.com/office/drawing/2014/main" id="{CD6268E4-FC4E-466C-BB74-559DDCE75D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0" y="3029"/>
              <a:ext cx="1509" cy="32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360" tIns="44280" rIns="90360" bIns="4428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buSzPct val="100000"/>
                <a:defRPr/>
              </a:pPr>
              <a:r>
                <a:rPr lang="en-US" altLang="en-US" sz="28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sensor number</a:t>
              </a:r>
            </a:p>
          </p:txBody>
        </p:sp>
        <p:sp>
          <p:nvSpPr>
            <p:cNvPr id="323608" name="Line 21">
              <a:extLst>
                <a:ext uri="{FF2B5EF4-FFF2-40B4-BE49-F238E27FC236}">
                  <a16:creationId xmlns:a16="http://schemas.microsoft.com/office/drawing/2014/main" id="{07ABD4E8-D597-43B9-954B-63F46A0886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32" y="2747"/>
              <a:ext cx="866" cy="635"/>
            </a:xfrm>
            <a:prstGeom prst="line">
              <a:avLst/>
            </a:prstGeom>
            <a:noFill/>
            <a:ln w="50760" cap="sq">
              <a:solidFill>
                <a:srgbClr val="000000"/>
              </a:solidFill>
              <a:miter lim="800000"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Rectangle 22">
              <a:extLst>
                <a:ext uri="{FF2B5EF4-FFF2-40B4-BE49-F238E27FC236}">
                  <a16:creationId xmlns:a16="http://schemas.microsoft.com/office/drawing/2014/main" id="{07D85EA4-2153-43D8-B881-1095A7453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9" y="2703"/>
              <a:ext cx="1302" cy="59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360" tIns="44280" rIns="90360" bIns="4428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buSzPct val="100000"/>
                <a:defRPr/>
              </a:pPr>
              <a:r>
                <a:rPr lang="en-US" altLang="en-US" sz="28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type, </a:t>
              </a:r>
            </a:p>
            <a:p>
              <a:pPr eaLnBrk="1" hangingPunct="1">
                <a:buSzPct val="100000"/>
                <a:defRPr/>
              </a:pPr>
              <a:r>
                <a:rPr lang="en-US" altLang="en-US" sz="28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location, age</a:t>
              </a:r>
            </a:p>
          </p:txBody>
        </p:sp>
      </p:grpSp>
    </p:spTree>
  </p:cSld>
  <p:clrMapOvr>
    <a:masterClrMapping/>
  </p:clrMapOvr>
  <p:transition advTm="102033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610" name="Picture 2" descr="C:\Users\parul\Desktop\Digital Learning Content.png">
            <a:extLst>
              <a:ext uri="{FF2B5EF4-FFF2-40B4-BE49-F238E27FC236}">
                <a16:creationId xmlns:a16="http://schemas.microsoft.com/office/drawing/2014/main" id="{8AAE13A3-E82D-4F35-8912-D1291B93DB21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4611" name="Picture 6" descr="C:\Users\parul\Desktop\Untitled-1.png">
            <a:extLst>
              <a:ext uri="{FF2B5EF4-FFF2-40B4-BE49-F238E27FC236}">
                <a16:creationId xmlns:a16="http://schemas.microsoft.com/office/drawing/2014/main" id="{37420566-1FFF-4D9F-B063-C38FD0A5269C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24612" name="Rectangle 7">
            <a:extLst>
              <a:ext uri="{FF2B5EF4-FFF2-40B4-BE49-F238E27FC236}">
                <a16:creationId xmlns:a16="http://schemas.microsoft.com/office/drawing/2014/main" id="{AF1EF81C-71EB-4B10-964F-F2F8303A981D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24613" name="TextBox 6">
            <a:extLst>
              <a:ext uri="{FF2B5EF4-FFF2-40B4-BE49-F238E27FC236}">
                <a16:creationId xmlns:a16="http://schemas.microsoft.com/office/drawing/2014/main" id="{9CA4E280-BBFC-44CE-92B1-EC2BA385F176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Calibri Light" panose="020F0302020204030204" pitchFamily="34" charset="0"/>
              </a:rPr>
              <a:t>Data Flow Diagramming: Guidelines</a:t>
            </a: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324614" name="Audio 1">
            <a:hlinkClick r:id="" action="ppaction://media"/>
            <a:extLst>
              <a:ext uri="{FF2B5EF4-FFF2-40B4-BE49-F238E27FC236}">
                <a16:creationId xmlns:a16="http://schemas.microsoft.com/office/drawing/2014/main" id="{0005303A-018B-4E79-8E93-9A764B8B9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4615" name="Text Box 2">
            <a:extLst>
              <a:ext uri="{FF2B5EF4-FFF2-40B4-BE49-F238E27FC236}">
                <a16:creationId xmlns:a16="http://schemas.microsoft.com/office/drawing/2014/main" id="{7F494D5C-65D9-47CA-8773-CC693FEB6E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530475"/>
            <a:ext cx="7561263" cy="334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360" tIns="44280" rIns="90360" bIns="44280"/>
          <a:lstStyle>
            <a:lvl1pPr marL="2286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ts val="1000"/>
              </a:spcBef>
              <a:buClr>
                <a:srgbClr val="000000"/>
              </a:buClr>
            </a:pPr>
            <a:r>
              <a:rPr lang="en-US" altLang="en-US" sz="2000">
                <a:solidFill>
                  <a:srgbClr val="000000"/>
                </a:solidFill>
                <a:ea typeface="Microsoft YaHei" panose="020B0503020204020204" pitchFamily="34" charset="-122"/>
              </a:rPr>
              <a:t>All icons must be labeled with meaningful names</a:t>
            </a:r>
          </a:p>
          <a:p>
            <a:pPr algn="just" eaLnBrk="1" hangingPunct="1">
              <a:lnSpc>
                <a:spcPct val="150000"/>
              </a:lnSpc>
              <a:spcBef>
                <a:spcPts val="1000"/>
              </a:spcBef>
              <a:buClr>
                <a:srgbClr val="000000"/>
              </a:buClr>
            </a:pPr>
            <a:r>
              <a:rPr lang="en-US" altLang="en-US" sz="2000">
                <a:solidFill>
                  <a:srgbClr val="000000"/>
                </a:solidFill>
                <a:ea typeface="Microsoft YaHei" panose="020B0503020204020204" pitchFamily="34" charset="-122"/>
              </a:rPr>
              <a:t>The DFD evolves through a number of levels of detail</a:t>
            </a:r>
          </a:p>
          <a:p>
            <a:pPr algn="just" eaLnBrk="1" hangingPunct="1">
              <a:lnSpc>
                <a:spcPct val="150000"/>
              </a:lnSpc>
              <a:spcBef>
                <a:spcPts val="1000"/>
              </a:spcBef>
              <a:buClr>
                <a:srgbClr val="000000"/>
              </a:buClr>
            </a:pPr>
            <a:r>
              <a:rPr lang="en-US" altLang="en-US" sz="2000">
                <a:solidFill>
                  <a:srgbClr val="000000"/>
                </a:solidFill>
                <a:ea typeface="Microsoft YaHei" panose="020B0503020204020204" pitchFamily="34" charset="-122"/>
              </a:rPr>
              <a:t>Always begin with a context level diagram (also called level 0)</a:t>
            </a:r>
          </a:p>
          <a:p>
            <a:pPr algn="just" eaLnBrk="1" hangingPunct="1">
              <a:lnSpc>
                <a:spcPct val="150000"/>
              </a:lnSpc>
              <a:spcBef>
                <a:spcPts val="1000"/>
              </a:spcBef>
              <a:buClr>
                <a:srgbClr val="000000"/>
              </a:buClr>
            </a:pPr>
            <a:r>
              <a:rPr lang="en-US" altLang="en-US" sz="2000">
                <a:solidFill>
                  <a:srgbClr val="000000"/>
                </a:solidFill>
                <a:ea typeface="Microsoft YaHei" panose="020B0503020204020204" pitchFamily="34" charset="-122"/>
              </a:rPr>
              <a:t>Always show external entities at level 0</a:t>
            </a:r>
          </a:p>
          <a:p>
            <a:pPr algn="just" eaLnBrk="1" hangingPunct="1">
              <a:lnSpc>
                <a:spcPct val="150000"/>
              </a:lnSpc>
              <a:spcBef>
                <a:spcPts val="1000"/>
              </a:spcBef>
              <a:buClr>
                <a:srgbClr val="000000"/>
              </a:buClr>
            </a:pPr>
            <a:r>
              <a:rPr lang="en-US" altLang="en-US" sz="2000">
                <a:solidFill>
                  <a:srgbClr val="000000"/>
                </a:solidFill>
                <a:ea typeface="Microsoft YaHei" panose="020B0503020204020204" pitchFamily="34" charset="-122"/>
              </a:rPr>
              <a:t>Always label data flow arrows</a:t>
            </a:r>
          </a:p>
          <a:p>
            <a:pPr algn="just" eaLnBrk="1" hangingPunct="1">
              <a:lnSpc>
                <a:spcPct val="150000"/>
              </a:lnSpc>
              <a:spcBef>
                <a:spcPts val="1000"/>
              </a:spcBef>
              <a:buClr>
                <a:srgbClr val="000000"/>
              </a:buClr>
            </a:pPr>
            <a:r>
              <a:rPr lang="en-US" altLang="en-US" sz="2000">
                <a:solidFill>
                  <a:srgbClr val="000000"/>
                </a:solidFill>
                <a:ea typeface="Microsoft YaHei" panose="020B0503020204020204" pitchFamily="34" charset="-122"/>
              </a:rPr>
              <a:t>Do not represent procedural logic</a:t>
            </a:r>
          </a:p>
        </p:txBody>
      </p:sp>
    </p:spTree>
  </p:cSld>
  <p:clrMapOvr>
    <a:masterClrMapping/>
  </p:clrMapOvr>
  <p:transition advTm="102033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634" name="Picture 2" descr="C:\Users\parul\Desktop\Digital Learning Content.png">
            <a:extLst>
              <a:ext uri="{FF2B5EF4-FFF2-40B4-BE49-F238E27FC236}">
                <a16:creationId xmlns:a16="http://schemas.microsoft.com/office/drawing/2014/main" id="{19286407-78A5-4714-B42C-E0CB10625C8A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5635" name="Picture 6" descr="C:\Users\parul\Desktop\Untitled-1.png">
            <a:extLst>
              <a:ext uri="{FF2B5EF4-FFF2-40B4-BE49-F238E27FC236}">
                <a16:creationId xmlns:a16="http://schemas.microsoft.com/office/drawing/2014/main" id="{DF9B8AD1-F43D-4842-B733-03B07FE01A42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25636" name="Rectangle 7">
            <a:extLst>
              <a:ext uri="{FF2B5EF4-FFF2-40B4-BE49-F238E27FC236}">
                <a16:creationId xmlns:a16="http://schemas.microsoft.com/office/drawing/2014/main" id="{AF1AB2ED-D70B-4020-BA01-11D35115EFA8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25637" name="TextBox 6">
            <a:extLst>
              <a:ext uri="{FF2B5EF4-FFF2-40B4-BE49-F238E27FC236}">
                <a16:creationId xmlns:a16="http://schemas.microsoft.com/office/drawing/2014/main" id="{EE6B5441-DC6C-4FE9-8DF8-0BBCF21B32D6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Calibri Light" panose="020F0302020204030204" pitchFamily="34" charset="0"/>
              </a:rPr>
              <a:t>Constructing a DFD—I</a:t>
            </a: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325638" name="Audio 1">
            <a:hlinkClick r:id="" action="ppaction://media"/>
            <a:extLst>
              <a:ext uri="{FF2B5EF4-FFF2-40B4-BE49-F238E27FC236}">
                <a16:creationId xmlns:a16="http://schemas.microsoft.com/office/drawing/2014/main" id="{7356D946-EDD9-48B7-BCF5-EB4D42E0A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5639" name="Rectangle 1">
            <a:extLst>
              <a:ext uri="{FF2B5EF4-FFF2-40B4-BE49-F238E27FC236}">
                <a16:creationId xmlns:a16="http://schemas.microsoft.com/office/drawing/2014/main" id="{0BCA3BFE-721C-449D-84E0-2F0B075DC3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00" y="2636838"/>
            <a:ext cx="8712200" cy="206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60000"/>
              </a:lnSpc>
              <a:spcBef>
                <a:spcPts val="1000"/>
              </a:spcBef>
              <a:buClr>
                <a:srgbClr val="000000"/>
              </a:buClr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Review user scenarios and/or the data model to isolate data objects and use a grammatical parse to determine “operations”</a:t>
            </a:r>
          </a:p>
          <a:p>
            <a:pPr algn="just" eaLnBrk="1" hangingPunct="1">
              <a:lnSpc>
                <a:spcPct val="160000"/>
              </a:lnSpc>
              <a:spcBef>
                <a:spcPts val="1000"/>
              </a:spcBef>
              <a:buClr>
                <a:srgbClr val="000000"/>
              </a:buClr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Determine external entities (producers and consumers of data)</a:t>
            </a:r>
          </a:p>
          <a:p>
            <a:pPr algn="just" eaLnBrk="1" hangingPunct="1">
              <a:lnSpc>
                <a:spcPct val="160000"/>
              </a:lnSpc>
              <a:spcBef>
                <a:spcPts val="1000"/>
              </a:spcBef>
              <a:buClr>
                <a:srgbClr val="000000"/>
              </a:buClr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Create a level 0 DFD</a:t>
            </a:r>
          </a:p>
        </p:txBody>
      </p:sp>
    </p:spTree>
  </p:cSld>
  <p:clrMapOvr>
    <a:masterClrMapping/>
  </p:clrMapOvr>
  <p:transition advTm="102033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658" name="Picture 2" descr="C:\Users\parul\Desktop\Digital Learning Content.png">
            <a:extLst>
              <a:ext uri="{FF2B5EF4-FFF2-40B4-BE49-F238E27FC236}">
                <a16:creationId xmlns:a16="http://schemas.microsoft.com/office/drawing/2014/main" id="{C1963911-ED87-47F5-B813-DEB056F5BEBB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6659" name="Picture 6" descr="C:\Users\parul\Desktop\Untitled-1.png">
            <a:extLst>
              <a:ext uri="{FF2B5EF4-FFF2-40B4-BE49-F238E27FC236}">
                <a16:creationId xmlns:a16="http://schemas.microsoft.com/office/drawing/2014/main" id="{D70E2B5F-07B8-44CF-9CAB-375BD56EB7AF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26660" name="Rectangle 7">
            <a:extLst>
              <a:ext uri="{FF2B5EF4-FFF2-40B4-BE49-F238E27FC236}">
                <a16:creationId xmlns:a16="http://schemas.microsoft.com/office/drawing/2014/main" id="{8645FEAA-CBD2-49C3-B5D6-3DDD9D56FB2B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26661" name="TextBox 6">
            <a:extLst>
              <a:ext uri="{FF2B5EF4-FFF2-40B4-BE49-F238E27FC236}">
                <a16:creationId xmlns:a16="http://schemas.microsoft.com/office/drawing/2014/main" id="{D1954A12-BA4C-4B0A-BDC9-7593FBEE6B7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Calibri Light" panose="020F0302020204030204" pitchFamily="34" charset="0"/>
              </a:rPr>
              <a:t>Level 0 DFD Example</a:t>
            </a: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326662" name="Audio 1">
            <a:hlinkClick r:id="" action="ppaction://media"/>
            <a:extLst>
              <a:ext uri="{FF2B5EF4-FFF2-40B4-BE49-F238E27FC236}">
                <a16:creationId xmlns:a16="http://schemas.microsoft.com/office/drawing/2014/main" id="{BDDF6458-D757-42AE-BB34-B5BE2D164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26663" name="Group 4">
            <a:extLst>
              <a:ext uri="{FF2B5EF4-FFF2-40B4-BE49-F238E27FC236}">
                <a16:creationId xmlns:a16="http://schemas.microsoft.com/office/drawing/2014/main" id="{166D55E6-4BD9-4284-BD54-5503E14BD7D7}"/>
              </a:ext>
            </a:extLst>
          </p:cNvPr>
          <p:cNvGrpSpPr>
            <a:grpSpLocks/>
          </p:cNvGrpSpPr>
          <p:nvPr/>
        </p:nvGrpSpPr>
        <p:grpSpPr bwMode="auto">
          <a:xfrm>
            <a:off x="690563" y="2590800"/>
            <a:ext cx="7932737" cy="3330575"/>
            <a:chOff x="576" y="1056"/>
            <a:chExt cx="6511" cy="2495"/>
          </a:xfrm>
        </p:grpSpPr>
        <p:sp>
          <p:nvSpPr>
            <p:cNvPr id="9" name="Oval 5">
              <a:extLst>
                <a:ext uri="{FF2B5EF4-FFF2-40B4-BE49-F238E27FC236}">
                  <a16:creationId xmlns:a16="http://schemas.microsoft.com/office/drawing/2014/main" id="{C6E7DB99-BC47-476B-A2A1-8A8D1B2A9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4" y="1369"/>
              <a:ext cx="1806" cy="1836"/>
            </a:xfrm>
            <a:prstGeom prst="ellipse">
              <a:avLst/>
            </a:prstGeom>
            <a:solidFill>
              <a:srgbClr val="954F72"/>
            </a:solidFill>
            <a:ln>
              <a:noFill/>
            </a:ln>
            <a:effectLst>
              <a:outerShdw blurRad="63500" dist="107933" dir="2700000" algn="ctr" rotWithShape="0">
                <a:srgbClr val="E7E6E6">
                  <a:alpha val="74998"/>
                </a:srgbClr>
              </a:outerShdw>
            </a:effec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326665" name="Line 6">
              <a:extLst>
                <a:ext uri="{FF2B5EF4-FFF2-40B4-BE49-F238E27FC236}">
                  <a16:creationId xmlns:a16="http://schemas.microsoft.com/office/drawing/2014/main" id="{1E451B60-97A1-4D91-B41C-9CCBB7E15E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95" y="1500"/>
              <a:ext cx="1338" cy="433"/>
            </a:xfrm>
            <a:prstGeom prst="line">
              <a:avLst/>
            </a:prstGeom>
            <a:noFill/>
            <a:ln w="50760" cap="sq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6666" name="Line 7">
              <a:extLst>
                <a:ext uri="{FF2B5EF4-FFF2-40B4-BE49-F238E27FC236}">
                  <a16:creationId xmlns:a16="http://schemas.microsoft.com/office/drawing/2014/main" id="{EB7D54F4-A7F5-4EB4-AFB3-359E0961FB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9" y="2683"/>
              <a:ext cx="1382" cy="333"/>
            </a:xfrm>
            <a:prstGeom prst="line">
              <a:avLst/>
            </a:prstGeom>
            <a:noFill/>
            <a:ln w="50760" cap="sq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6667" name="Line 8">
              <a:extLst>
                <a:ext uri="{FF2B5EF4-FFF2-40B4-BE49-F238E27FC236}">
                  <a16:creationId xmlns:a16="http://schemas.microsoft.com/office/drawing/2014/main" id="{BE93E575-136A-438C-83AB-98A5E472B8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5" y="2305"/>
              <a:ext cx="1325" cy="0"/>
            </a:xfrm>
            <a:prstGeom prst="line">
              <a:avLst/>
            </a:prstGeom>
            <a:noFill/>
            <a:ln w="50760" cap="sq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9">
              <a:extLst>
                <a:ext uri="{FF2B5EF4-FFF2-40B4-BE49-F238E27FC236}">
                  <a16:creationId xmlns:a16="http://schemas.microsoft.com/office/drawing/2014/main" id="{05AEFE6A-3C60-4340-9599-4DD645A0EC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1086"/>
              <a:ext cx="1005" cy="961"/>
            </a:xfrm>
            <a:prstGeom prst="rect">
              <a:avLst/>
            </a:prstGeom>
            <a:solidFill>
              <a:srgbClr val="954F72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107933" dir="2700000" algn="ctr" rotWithShape="0">
                <a:srgbClr val="E7E6E6">
                  <a:alpha val="74998"/>
                </a:srgbClr>
              </a:outerShdw>
            </a:effec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Rectangle 10">
              <a:extLst>
                <a:ext uri="{FF2B5EF4-FFF2-40B4-BE49-F238E27FC236}">
                  <a16:creationId xmlns:a16="http://schemas.microsoft.com/office/drawing/2014/main" id="{AA397235-8305-425C-A50A-4575D96AD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" y="2590"/>
              <a:ext cx="1006" cy="961"/>
            </a:xfrm>
            <a:prstGeom prst="rect">
              <a:avLst/>
            </a:prstGeom>
            <a:solidFill>
              <a:srgbClr val="954F72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107933" dir="2700000" algn="ctr" rotWithShape="0">
                <a:srgbClr val="E7E6E6">
                  <a:alpha val="74998"/>
                </a:srgbClr>
              </a:outerShdw>
            </a:effec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Rectangle 11">
              <a:extLst>
                <a:ext uri="{FF2B5EF4-FFF2-40B4-BE49-F238E27FC236}">
                  <a16:creationId xmlns:a16="http://schemas.microsoft.com/office/drawing/2014/main" id="{4F0E65CB-739E-48E9-947C-9967E97F45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0" y="1814"/>
              <a:ext cx="1157" cy="961"/>
            </a:xfrm>
            <a:prstGeom prst="rect">
              <a:avLst/>
            </a:prstGeom>
            <a:solidFill>
              <a:srgbClr val="954F72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107933" dir="2700000" algn="ctr" rotWithShape="0">
                <a:srgbClr val="E7E6E6">
                  <a:alpha val="74998"/>
                </a:srgbClr>
              </a:outerShdw>
            </a:effec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Rectangle 12">
              <a:extLst>
                <a:ext uri="{FF2B5EF4-FFF2-40B4-BE49-F238E27FC236}">
                  <a16:creationId xmlns:a16="http://schemas.microsoft.com/office/drawing/2014/main" id="{E64B783A-5BDA-45FE-8534-758F9768E3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" y="1270"/>
              <a:ext cx="541" cy="32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360" tIns="44280" rIns="90360" bIns="4428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buSzPct val="100000"/>
                <a:defRPr/>
              </a:pPr>
              <a:r>
                <a:rPr lang="en-US" altLang="en-US" sz="2800" b="1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User</a:t>
              </a:r>
            </a:p>
          </p:txBody>
        </p:sp>
        <p:sp>
          <p:nvSpPr>
            <p:cNvPr id="17" name="Rectangle 13">
              <a:extLst>
                <a:ext uri="{FF2B5EF4-FFF2-40B4-BE49-F238E27FC236}">
                  <a16:creationId xmlns:a16="http://schemas.microsoft.com/office/drawing/2014/main" id="{128DDF69-15A4-49FD-8EF8-9E59A8BCAE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" y="1056"/>
              <a:ext cx="1149" cy="45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360" tIns="44280" rIns="90360" bIns="4428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75000"/>
                </a:lnSpc>
                <a:buSzPct val="100000"/>
                <a:defRPr/>
              </a:pPr>
              <a:r>
                <a:rPr lang="en-US" altLang="en-US" sz="2800" b="1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Processing </a:t>
              </a:r>
            </a:p>
            <a:p>
              <a:pPr algn="ctr" eaLnBrk="1" hangingPunct="1">
                <a:lnSpc>
                  <a:spcPct val="75000"/>
                </a:lnSpc>
                <a:buSzPct val="100000"/>
                <a:defRPr/>
              </a:pPr>
              <a:r>
                <a:rPr lang="en-US" altLang="en-US" sz="2800" b="1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request</a:t>
              </a:r>
            </a:p>
          </p:txBody>
        </p:sp>
        <p:sp>
          <p:nvSpPr>
            <p:cNvPr id="18" name="Rectangle 14">
              <a:extLst>
                <a:ext uri="{FF2B5EF4-FFF2-40B4-BE49-F238E27FC236}">
                  <a16:creationId xmlns:a16="http://schemas.microsoft.com/office/drawing/2014/main" id="{FFD16464-6243-42EE-9B32-018D0E3804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" y="2707"/>
              <a:ext cx="730" cy="4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360" tIns="44280" rIns="90360" bIns="4428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buSzPct val="100000"/>
                <a:defRPr/>
              </a:pPr>
              <a:r>
                <a:rPr lang="en-US" altLang="en-US" sz="2800" b="1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Video</a:t>
              </a:r>
            </a:p>
            <a:p>
              <a:pPr algn="ctr" eaLnBrk="1" hangingPunct="1">
                <a:lnSpc>
                  <a:spcPct val="80000"/>
                </a:lnSpc>
                <a:buSzPct val="100000"/>
                <a:defRPr/>
              </a:pPr>
              <a:r>
                <a:rPr lang="en-US" altLang="en-US" sz="2800" b="1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source</a:t>
              </a:r>
            </a:p>
          </p:txBody>
        </p:sp>
        <p:sp>
          <p:nvSpPr>
            <p:cNvPr id="19" name="Rectangle 15">
              <a:extLst>
                <a:ext uri="{FF2B5EF4-FFF2-40B4-BE49-F238E27FC236}">
                  <a16:creationId xmlns:a16="http://schemas.microsoft.com/office/drawing/2014/main" id="{251C4664-62C5-4BCF-ABC0-84F7FECA7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9" y="2925"/>
              <a:ext cx="1213" cy="45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360" tIns="44280" rIns="90360" bIns="4428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75000"/>
                </a:lnSpc>
                <a:buSzPct val="100000"/>
                <a:defRPr/>
              </a:pPr>
              <a:r>
                <a:rPr lang="en-US" altLang="en-US" sz="28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NTSC</a:t>
              </a:r>
            </a:p>
            <a:p>
              <a:pPr algn="ctr" eaLnBrk="1" hangingPunct="1">
                <a:lnSpc>
                  <a:spcPct val="75000"/>
                </a:lnSpc>
                <a:buSzPct val="100000"/>
                <a:defRPr/>
              </a:pPr>
              <a:r>
                <a:rPr lang="en-US" altLang="en-US" sz="28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video signal</a:t>
              </a:r>
            </a:p>
          </p:txBody>
        </p:sp>
        <p:sp>
          <p:nvSpPr>
            <p:cNvPr id="20" name="Rectangle 16">
              <a:extLst>
                <a:ext uri="{FF2B5EF4-FFF2-40B4-BE49-F238E27FC236}">
                  <a16:creationId xmlns:a16="http://schemas.microsoft.com/office/drawing/2014/main" id="{83FBA015-C4D7-49C0-9FF4-DB38E498C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7" y="1784"/>
              <a:ext cx="1018" cy="65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360" tIns="44280" rIns="90360" bIns="4428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75000"/>
                </a:lnSpc>
                <a:buSzPct val="100000"/>
                <a:defRPr/>
              </a:pPr>
              <a:r>
                <a:rPr lang="en-US" alt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Digital</a:t>
              </a:r>
            </a:p>
            <a:p>
              <a:pPr algn="ctr" eaLnBrk="1" hangingPunct="1">
                <a:lnSpc>
                  <a:spcPct val="75000"/>
                </a:lnSpc>
                <a:buSzPct val="100000"/>
                <a:defRPr/>
              </a:pPr>
              <a:r>
                <a:rPr lang="en-US" alt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video</a:t>
              </a:r>
            </a:p>
            <a:p>
              <a:pPr algn="ctr" eaLnBrk="1" hangingPunct="1">
                <a:lnSpc>
                  <a:spcPct val="75000"/>
                </a:lnSpc>
                <a:buSzPct val="100000"/>
                <a:defRPr/>
              </a:pPr>
              <a:r>
                <a:rPr lang="en-US" alt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processor</a:t>
              </a:r>
            </a:p>
          </p:txBody>
        </p:sp>
        <p:sp>
          <p:nvSpPr>
            <p:cNvPr id="21" name="Rectangle 17">
              <a:extLst>
                <a:ext uri="{FF2B5EF4-FFF2-40B4-BE49-F238E27FC236}">
                  <a16:creationId xmlns:a16="http://schemas.microsoft.com/office/drawing/2014/main" id="{4DF82DCB-F8E0-4E5E-AD1D-A9E3FA576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" y="1357"/>
              <a:ext cx="964" cy="57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360" tIns="44280" rIns="90360" bIns="4428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75000"/>
                </a:lnSpc>
                <a:buSzPct val="100000"/>
                <a:defRPr/>
              </a:pPr>
              <a:r>
                <a:rPr lang="en-US" altLang="en-US" sz="24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Requested</a:t>
              </a:r>
            </a:p>
            <a:p>
              <a:pPr algn="ctr" eaLnBrk="1" hangingPunct="1">
                <a:lnSpc>
                  <a:spcPct val="75000"/>
                </a:lnSpc>
                <a:buSzPct val="100000"/>
                <a:defRPr/>
              </a:pPr>
              <a:r>
                <a:rPr lang="en-US" altLang="en-US" sz="24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video</a:t>
              </a:r>
            </a:p>
            <a:p>
              <a:pPr algn="ctr" eaLnBrk="1" hangingPunct="1">
                <a:lnSpc>
                  <a:spcPct val="75000"/>
                </a:lnSpc>
                <a:buSzPct val="100000"/>
                <a:defRPr/>
              </a:pPr>
              <a:r>
                <a:rPr lang="en-US" altLang="en-US" sz="24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signal</a:t>
              </a:r>
            </a:p>
          </p:txBody>
        </p:sp>
        <p:sp>
          <p:nvSpPr>
            <p:cNvPr id="22" name="Rectangle 18">
              <a:extLst>
                <a:ext uri="{FF2B5EF4-FFF2-40B4-BE49-F238E27FC236}">
                  <a16:creationId xmlns:a16="http://schemas.microsoft.com/office/drawing/2014/main" id="{D201535E-67A8-43EB-9E48-3E3F46E298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1" y="2030"/>
              <a:ext cx="881" cy="32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360" tIns="44280" rIns="90360" bIns="4428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buSzPct val="100000"/>
                <a:defRPr/>
              </a:pPr>
              <a:r>
                <a:rPr lang="en-US" alt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Monitor</a:t>
              </a:r>
            </a:p>
          </p:txBody>
        </p:sp>
      </p:grpSp>
    </p:spTree>
  </p:cSld>
  <p:clrMapOvr>
    <a:masterClrMapping/>
  </p:clrMapOvr>
  <p:transition advTm="102033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82" name="Picture 2" descr="C:\Users\parul\Desktop\Digital Learning Content.png">
            <a:extLst>
              <a:ext uri="{FF2B5EF4-FFF2-40B4-BE49-F238E27FC236}">
                <a16:creationId xmlns:a16="http://schemas.microsoft.com/office/drawing/2014/main" id="{548B8E4B-3A6E-4247-8CA6-29A68D5871BB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683" name="Picture 6" descr="C:\Users\parul\Desktop\Untitled-1.png">
            <a:extLst>
              <a:ext uri="{FF2B5EF4-FFF2-40B4-BE49-F238E27FC236}">
                <a16:creationId xmlns:a16="http://schemas.microsoft.com/office/drawing/2014/main" id="{B6B053A3-AEED-497C-B1B6-6E11E9EA420D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27684" name="Rectangle 7">
            <a:extLst>
              <a:ext uri="{FF2B5EF4-FFF2-40B4-BE49-F238E27FC236}">
                <a16:creationId xmlns:a16="http://schemas.microsoft.com/office/drawing/2014/main" id="{721EE321-3D64-468E-AEA0-E6B7721B4B07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27685" name="TextBox 6">
            <a:extLst>
              <a:ext uri="{FF2B5EF4-FFF2-40B4-BE49-F238E27FC236}">
                <a16:creationId xmlns:a16="http://schemas.microsoft.com/office/drawing/2014/main" id="{0A8A5C1B-1A7F-4DDD-BFFD-DA9C9BB269E5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Calibri Light" panose="020F0302020204030204" pitchFamily="34" charset="0"/>
              </a:rPr>
              <a:t>Constructing a DFD—II</a:t>
            </a: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327686" name="Audio 1">
            <a:hlinkClick r:id="" action="ppaction://media"/>
            <a:extLst>
              <a:ext uri="{FF2B5EF4-FFF2-40B4-BE49-F238E27FC236}">
                <a16:creationId xmlns:a16="http://schemas.microsoft.com/office/drawing/2014/main" id="{F79003E7-E6F0-4076-BE8C-765CCF8DE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687" name="Rectangle 1">
            <a:extLst>
              <a:ext uri="{FF2B5EF4-FFF2-40B4-BE49-F238E27FC236}">
                <a16:creationId xmlns:a16="http://schemas.microsoft.com/office/drawing/2014/main" id="{13AF2AFA-FC7D-4094-B13A-DD314B19A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2565400"/>
            <a:ext cx="7488237" cy="268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1000"/>
              </a:spcBef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Write a narrative describing the transform</a:t>
            </a:r>
          </a:p>
          <a:p>
            <a:pPr eaLnBrk="1" hangingPunct="1">
              <a:lnSpc>
                <a:spcPct val="150000"/>
              </a:lnSpc>
              <a:spcBef>
                <a:spcPts val="1000"/>
              </a:spcBef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Parse to determine next level transforms</a:t>
            </a:r>
          </a:p>
          <a:p>
            <a:pPr eaLnBrk="1" hangingPunct="1">
              <a:lnSpc>
                <a:spcPct val="150000"/>
              </a:lnSpc>
              <a:spcBef>
                <a:spcPts val="1000"/>
              </a:spcBef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“Balance” the flow to maintain data flow continuity</a:t>
            </a:r>
          </a:p>
          <a:p>
            <a:pPr eaLnBrk="1" hangingPunct="1">
              <a:lnSpc>
                <a:spcPct val="150000"/>
              </a:lnSpc>
              <a:spcBef>
                <a:spcPts val="1000"/>
              </a:spcBef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Develop a level 1 DFD</a:t>
            </a:r>
          </a:p>
          <a:p>
            <a:pPr eaLnBrk="1" hangingPunct="1">
              <a:lnSpc>
                <a:spcPct val="150000"/>
              </a:lnSpc>
              <a:spcBef>
                <a:spcPts val="1000"/>
              </a:spcBef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Use a 1:5 (approx.) Expansion ratio</a:t>
            </a:r>
          </a:p>
        </p:txBody>
      </p:sp>
    </p:spTree>
  </p:cSld>
  <p:clrMapOvr>
    <a:masterClrMapping/>
  </p:clrMapOvr>
  <p:transition advTm="102033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706" name="Picture 2" descr="C:\Users\parul\Desktop\Digital Learning Content.png">
            <a:extLst>
              <a:ext uri="{FF2B5EF4-FFF2-40B4-BE49-F238E27FC236}">
                <a16:creationId xmlns:a16="http://schemas.microsoft.com/office/drawing/2014/main" id="{C60017B1-7EE4-4A99-9398-3E197F977918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8707" name="Picture 6" descr="C:\Users\parul\Desktop\Untitled-1.png">
            <a:extLst>
              <a:ext uri="{FF2B5EF4-FFF2-40B4-BE49-F238E27FC236}">
                <a16:creationId xmlns:a16="http://schemas.microsoft.com/office/drawing/2014/main" id="{C50FFEEB-F907-4CF2-AB5D-3C8BFA706769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28708" name="Rectangle 7">
            <a:extLst>
              <a:ext uri="{FF2B5EF4-FFF2-40B4-BE49-F238E27FC236}">
                <a16:creationId xmlns:a16="http://schemas.microsoft.com/office/drawing/2014/main" id="{C44BE759-E32E-4EAF-815A-FA12E28659F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28709" name="TextBox 6">
            <a:extLst>
              <a:ext uri="{FF2B5EF4-FFF2-40B4-BE49-F238E27FC236}">
                <a16:creationId xmlns:a16="http://schemas.microsoft.com/office/drawing/2014/main" id="{B1800D56-A35F-4CBB-9107-CF26892CA0E4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Calibri Light" panose="020F0302020204030204" pitchFamily="34" charset="0"/>
              </a:rPr>
              <a:t>The Data Flow Hierarchy</a:t>
            </a: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328710" name="Audio 1">
            <a:hlinkClick r:id="" action="ppaction://media"/>
            <a:extLst>
              <a:ext uri="{FF2B5EF4-FFF2-40B4-BE49-F238E27FC236}">
                <a16:creationId xmlns:a16="http://schemas.microsoft.com/office/drawing/2014/main" id="{6F50A07D-D2FA-4A22-98EC-B2B1B03D1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28711" name="Group 4">
            <a:extLst>
              <a:ext uri="{FF2B5EF4-FFF2-40B4-BE49-F238E27FC236}">
                <a16:creationId xmlns:a16="http://schemas.microsoft.com/office/drawing/2014/main" id="{798DE58A-1F03-4446-A7A7-CC908AAE76F1}"/>
              </a:ext>
            </a:extLst>
          </p:cNvPr>
          <p:cNvGrpSpPr>
            <a:grpSpLocks/>
          </p:cNvGrpSpPr>
          <p:nvPr/>
        </p:nvGrpSpPr>
        <p:grpSpPr bwMode="auto">
          <a:xfrm>
            <a:off x="660400" y="2627313"/>
            <a:ext cx="7721600" cy="3481387"/>
            <a:chOff x="480" y="960"/>
            <a:chExt cx="6767" cy="2673"/>
          </a:xfrm>
        </p:grpSpPr>
        <p:sp>
          <p:nvSpPr>
            <p:cNvPr id="9" name="Oval 5">
              <a:extLst>
                <a:ext uri="{FF2B5EF4-FFF2-40B4-BE49-F238E27FC236}">
                  <a16:creationId xmlns:a16="http://schemas.microsoft.com/office/drawing/2014/main" id="{E0EEDE94-0A57-4E99-9BE9-D4DEC544F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9" y="960"/>
              <a:ext cx="1156" cy="813"/>
            </a:xfrm>
            <a:prstGeom prst="ellipse">
              <a:avLst/>
            </a:prstGeom>
            <a:solidFill>
              <a:srgbClr val="954F72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107933" dir="2700000" algn="ctr" rotWithShape="0">
                <a:srgbClr val="E7E6E6">
                  <a:alpha val="74998"/>
                </a:srgbClr>
              </a:outerShdw>
            </a:effec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328713" name="Line 6">
              <a:extLst>
                <a:ext uri="{FF2B5EF4-FFF2-40B4-BE49-F238E27FC236}">
                  <a16:creationId xmlns:a16="http://schemas.microsoft.com/office/drawing/2014/main" id="{0F17A8AB-3ABA-4BC5-B545-CAE918D0CB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7" y="1382"/>
              <a:ext cx="857" cy="0"/>
            </a:xfrm>
            <a:prstGeom prst="line">
              <a:avLst/>
            </a:prstGeom>
            <a:noFill/>
            <a:ln w="25560" cap="sq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714" name="Line 7">
              <a:extLst>
                <a:ext uri="{FF2B5EF4-FFF2-40B4-BE49-F238E27FC236}">
                  <a16:creationId xmlns:a16="http://schemas.microsoft.com/office/drawing/2014/main" id="{ED5F1D6A-A4F3-4B1C-8E08-05EB441010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32" y="1382"/>
              <a:ext cx="858" cy="0"/>
            </a:xfrm>
            <a:prstGeom prst="line">
              <a:avLst/>
            </a:prstGeom>
            <a:noFill/>
            <a:ln w="25560" cap="sq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CC1B1481-4118-4A75-8612-760CC86A2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6" y="1101"/>
              <a:ext cx="732" cy="551"/>
            </a:xfrm>
            <a:prstGeom prst="rect">
              <a:avLst/>
            </a:prstGeom>
            <a:solidFill>
              <a:srgbClr val="954F72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107933" dir="2700000" algn="ctr" rotWithShape="0">
                <a:srgbClr val="E7E6E6">
                  <a:alpha val="74998"/>
                </a:srgbClr>
              </a:outerShdw>
            </a:effec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Rectangle 9">
              <a:extLst>
                <a:ext uri="{FF2B5EF4-FFF2-40B4-BE49-F238E27FC236}">
                  <a16:creationId xmlns:a16="http://schemas.microsoft.com/office/drawing/2014/main" id="{D51C7EDB-C16E-4900-A6ED-AEE29863D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6" y="1131"/>
              <a:ext cx="732" cy="551"/>
            </a:xfrm>
            <a:prstGeom prst="rect">
              <a:avLst/>
            </a:prstGeom>
            <a:solidFill>
              <a:srgbClr val="954F72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107933" dir="2700000" algn="ctr" rotWithShape="0">
                <a:srgbClr val="E7E6E6">
                  <a:alpha val="74998"/>
                </a:srgbClr>
              </a:outerShdw>
            </a:effec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Rectangle 10">
              <a:extLst>
                <a:ext uri="{FF2B5EF4-FFF2-40B4-BE49-F238E27FC236}">
                  <a16:creationId xmlns:a16="http://schemas.microsoft.com/office/drawing/2014/main" id="{6670C9A8-590D-4E72-936C-F8639ECAFB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4" y="1157"/>
              <a:ext cx="191" cy="22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360" tIns="44280" rIns="90360" bIns="4428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buSzPct val="100000"/>
                <a:defRPr/>
              </a:pPr>
              <a:r>
                <a:rPr lang="en-US" altLang="en-US" b="1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P</a:t>
              </a:r>
            </a:p>
          </p:txBody>
        </p:sp>
        <p:sp>
          <p:nvSpPr>
            <p:cNvPr id="15" name="Rectangle 11">
              <a:extLst>
                <a:ext uri="{FF2B5EF4-FFF2-40B4-BE49-F238E27FC236}">
                  <a16:creationId xmlns:a16="http://schemas.microsoft.com/office/drawing/2014/main" id="{B96AA15D-3ED2-4C7C-A6AE-5669137C3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3" y="1008"/>
              <a:ext cx="184" cy="22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360" tIns="44280" rIns="90360" bIns="4428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buSzPct val="100000"/>
                <a:defRPr/>
              </a:pPr>
              <a:r>
                <a:rPr lang="en-US" altLang="en-US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a</a:t>
              </a:r>
            </a:p>
          </p:txBody>
        </p:sp>
        <p:sp>
          <p:nvSpPr>
            <p:cNvPr id="16" name="Rectangle 12">
              <a:extLst>
                <a:ext uri="{FF2B5EF4-FFF2-40B4-BE49-F238E27FC236}">
                  <a16:creationId xmlns:a16="http://schemas.microsoft.com/office/drawing/2014/main" id="{A6CCD018-2E5A-4B6E-8C09-5C28BA1635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1" y="1017"/>
              <a:ext cx="191" cy="22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360" tIns="44280" rIns="90360" bIns="4428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buSzPct val="100000"/>
                <a:defRPr/>
              </a:pPr>
              <a:r>
                <a:rPr lang="en-US" altLang="en-US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b</a:t>
              </a:r>
            </a:p>
          </p:txBody>
        </p:sp>
        <p:sp>
          <p:nvSpPr>
            <p:cNvPr id="17" name="Rectangle 13">
              <a:extLst>
                <a:ext uri="{FF2B5EF4-FFF2-40B4-BE49-F238E27FC236}">
                  <a16:creationId xmlns:a16="http://schemas.microsoft.com/office/drawing/2014/main" id="{6C0A914F-39AD-4BA0-A2F7-774629CE5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8" y="1178"/>
              <a:ext cx="179" cy="22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360" tIns="44280" rIns="90360" bIns="4428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buSzPct val="100000"/>
                <a:defRPr/>
              </a:pPr>
              <a:r>
                <a:rPr lang="en-US" altLang="en-US" b="1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x</a:t>
              </a:r>
            </a:p>
          </p:txBody>
        </p:sp>
        <p:sp>
          <p:nvSpPr>
            <p:cNvPr id="18" name="Rectangle 14">
              <a:extLst>
                <a:ext uri="{FF2B5EF4-FFF2-40B4-BE49-F238E27FC236}">
                  <a16:creationId xmlns:a16="http://schemas.microsoft.com/office/drawing/2014/main" id="{2119754F-263B-4DC5-AD78-9344CDDCA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1178"/>
              <a:ext cx="182" cy="228"/>
            </a:xfrm>
            <a:prstGeom prst="rect">
              <a:avLst/>
            </a:prstGeom>
            <a:solidFill>
              <a:srgbClr val="954F72"/>
            </a:solidFill>
            <a:ln>
              <a:noFill/>
            </a:ln>
            <a:effectLst/>
          </p:spPr>
          <p:txBody>
            <a:bodyPr wrap="none" lIns="90360" tIns="44280" rIns="90360" bIns="4428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buSzPct val="100000"/>
                <a:defRPr/>
              </a:pPr>
              <a:r>
                <a:rPr lang="en-US" altLang="en-US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y</a:t>
              </a:r>
            </a:p>
          </p:txBody>
        </p:sp>
        <p:sp>
          <p:nvSpPr>
            <p:cNvPr id="19" name="Oval 15">
              <a:extLst>
                <a:ext uri="{FF2B5EF4-FFF2-40B4-BE49-F238E27FC236}">
                  <a16:creationId xmlns:a16="http://schemas.microsoft.com/office/drawing/2014/main" id="{15152E91-A1E0-4EDD-B0DD-9DF0C5AA5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" y="2331"/>
              <a:ext cx="889" cy="642"/>
            </a:xfrm>
            <a:prstGeom prst="ellipse">
              <a:avLst/>
            </a:prstGeom>
            <a:solidFill>
              <a:srgbClr val="954F72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107933" dir="2700000" algn="ctr" rotWithShape="0">
                <a:srgbClr val="E7E6E6">
                  <a:alpha val="74998"/>
                </a:srgbClr>
              </a:outerShdw>
            </a:effec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Oval 16">
              <a:extLst>
                <a:ext uri="{FF2B5EF4-FFF2-40B4-BE49-F238E27FC236}">
                  <a16:creationId xmlns:a16="http://schemas.microsoft.com/office/drawing/2014/main" id="{773FC8D1-3047-4CDB-A977-F4A0A75D71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" y="2039"/>
              <a:ext cx="888" cy="641"/>
            </a:xfrm>
            <a:prstGeom prst="ellipse">
              <a:avLst/>
            </a:prstGeom>
            <a:solidFill>
              <a:srgbClr val="954F72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107933" dir="2700000" algn="ctr" rotWithShape="0">
                <a:srgbClr val="E7E6E6">
                  <a:alpha val="74998"/>
                </a:srgbClr>
              </a:outerShdw>
            </a:effec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Oval 17">
              <a:extLst>
                <a:ext uri="{FF2B5EF4-FFF2-40B4-BE49-F238E27FC236}">
                  <a16:creationId xmlns:a16="http://schemas.microsoft.com/office/drawing/2014/main" id="{306484BA-50BB-4AB9-BCDD-416CEBF757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3" y="2988"/>
              <a:ext cx="889" cy="640"/>
            </a:xfrm>
            <a:prstGeom prst="ellipse">
              <a:avLst/>
            </a:prstGeom>
            <a:solidFill>
              <a:srgbClr val="954F72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107933" dir="2700000" algn="ctr" rotWithShape="0">
                <a:srgbClr val="E7E6E6">
                  <a:alpha val="74998"/>
                </a:srgbClr>
              </a:outerShdw>
            </a:effec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Oval 18">
              <a:extLst>
                <a:ext uri="{FF2B5EF4-FFF2-40B4-BE49-F238E27FC236}">
                  <a16:creationId xmlns:a16="http://schemas.microsoft.com/office/drawing/2014/main" id="{0C37E500-2A28-4B27-99D7-824659C739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7" y="2724"/>
              <a:ext cx="888" cy="642"/>
            </a:xfrm>
            <a:prstGeom prst="ellipse">
              <a:avLst/>
            </a:prstGeom>
            <a:solidFill>
              <a:srgbClr val="954F72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107933" dir="2700000" algn="ctr" rotWithShape="0">
                <a:srgbClr val="E7E6E6">
                  <a:alpha val="74998"/>
                </a:srgbClr>
              </a:outerShdw>
            </a:effec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Oval 19">
              <a:extLst>
                <a:ext uri="{FF2B5EF4-FFF2-40B4-BE49-F238E27FC236}">
                  <a16:creationId xmlns:a16="http://schemas.microsoft.com/office/drawing/2014/main" id="{885DB463-B390-40EA-86C5-1437F7828B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5" y="2815"/>
              <a:ext cx="888" cy="642"/>
            </a:xfrm>
            <a:prstGeom prst="ellipse">
              <a:avLst/>
            </a:prstGeom>
            <a:solidFill>
              <a:srgbClr val="954F72"/>
            </a:solidFill>
            <a:ln w="2556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107933" dir="2700000" algn="ctr" rotWithShape="0">
                <a:srgbClr val="E7E6E6">
                  <a:alpha val="74998"/>
                </a:srgbClr>
              </a:outerShdw>
            </a:effec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328727" name="Line 20">
              <a:extLst>
                <a:ext uri="{FF2B5EF4-FFF2-40B4-BE49-F238E27FC236}">
                  <a16:creationId xmlns:a16="http://schemas.microsoft.com/office/drawing/2014/main" id="{263C9980-F37D-4E2D-B6F8-6A7C77E793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" y="2592"/>
              <a:ext cx="858" cy="0"/>
            </a:xfrm>
            <a:prstGeom prst="line">
              <a:avLst/>
            </a:prstGeom>
            <a:noFill/>
            <a:ln w="25560" cap="sq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728" name="Line 21">
              <a:extLst>
                <a:ext uri="{FF2B5EF4-FFF2-40B4-BE49-F238E27FC236}">
                  <a16:creationId xmlns:a16="http://schemas.microsoft.com/office/drawing/2014/main" id="{1983BA21-0132-4B9B-842F-49F841007C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89" y="3177"/>
              <a:ext cx="858" cy="0"/>
            </a:xfrm>
            <a:prstGeom prst="line">
              <a:avLst/>
            </a:prstGeom>
            <a:noFill/>
            <a:ln w="25560" cap="sq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729" name="Line 22">
              <a:extLst>
                <a:ext uri="{FF2B5EF4-FFF2-40B4-BE49-F238E27FC236}">
                  <a16:creationId xmlns:a16="http://schemas.microsoft.com/office/drawing/2014/main" id="{77B35515-2444-48B0-A1E3-5043B630A1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1" y="2470"/>
              <a:ext cx="605" cy="152"/>
            </a:xfrm>
            <a:prstGeom prst="line">
              <a:avLst/>
            </a:prstGeom>
            <a:noFill/>
            <a:ln w="25560" cap="sq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730" name="Line 23">
              <a:extLst>
                <a:ext uri="{FF2B5EF4-FFF2-40B4-BE49-F238E27FC236}">
                  <a16:creationId xmlns:a16="http://schemas.microsoft.com/office/drawing/2014/main" id="{F8CE08E2-7DF9-4CC1-981B-54E84A5ACD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0" y="2875"/>
              <a:ext cx="466" cy="199"/>
            </a:xfrm>
            <a:prstGeom prst="line">
              <a:avLst/>
            </a:prstGeom>
            <a:noFill/>
            <a:ln w="25560" cap="sq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731" name="Line 24">
              <a:extLst>
                <a:ext uri="{FF2B5EF4-FFF2-40B4-BE49-F238E27FC236}">
                  <a16:creationId xmlns:a16="http://schemas.microsoft.com/office/drawing/2014/main" id="{574C0262-5BAB-436F-ADD9-97CB69EDAE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39" y="3165"/>
              <a:ext cx="465" cy="83"/>
            </a:xfrm>
            <a:prstGeom prst="line">
              <a:avLst/>
            </a:prstGeom>
            <a:noFill/>
            <a:ln w="25560" cap="sq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732" name="Line 25">
              <a:extLst>
                <a:ext uri="{FF2B5EF4-FFF2-40B4-BE49-F238E27FC236}">
                  <a16:creationId xmlns:a16="http://schemas.microsoft.com/office/drawing/2014/main" id="{9740826E-B7B9-44E1-8C6A-DB3258114B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4" y="2563"/>
              <a:ext cx="365" cy="228"/>
            </a:xfrm>
            <a:prstGeom prst="line">
              <a:avLst/>
            </a:prstGeom>
            <a:noFill/>
            <a:ln w="25560" cap="sq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733" name="Line 26">
              <a:extLst>
                <a:ext uri="{FF2B5EF4-FFF2-40B4-BE49-F238E27FC236}">
                  <a16:creationId xmlns:a16="http://schemas.microsoft.com/office/drawing/2014/main" id="{2E5968AD-3B80-4CFE-B3A4-C733108C97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4" y="3106"/>
              <a:ext cx="408" cy="17"/>
            </a:xfrm>
            <a:prstGeom prst="line">
              <a:avLst/>
            </a:prstGeom>
            <a:noFill/>
            <a:ln w="25560" cap="sq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9C551390-4BAA-4BF5-86BC-EF0C49873B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6" y="2469"/>
              <a:ext cx="264" cy="22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360" tIns="44280" rIns="90360" bIns="4428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buSzPct val="100000"/>
                <a:defRPr/>
              </a:pPr>
              <a:r>
                <a:rPr lang="en-US" altLang="en-US" b="1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p1</a:t>
              </a:r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38E1FC90-3002-4AC4-9FF0-A3814291C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3" y="2196"/>
              <a:ext cx="264" cy="22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360" tIns="44280" rIns="90360" bIns="4428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buSzPct val="100000"/>
                <a:defRPr/>
              </a:pPr>
              <a:r>
                <a:rPr lang="en-US" altLang="en-US" b="1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p2</a:t>
              </a:r>
            </a:p>
          </p:txBody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0167930C-EA5E-4F5F-97B9-865ED703C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3" y="3164"/>
              <a:ext cx="264" cy="22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360" tIns="44280" rIns="90360" bIns="4428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buSzPct val="100000"/>
                <a:defRPr/>
              </a:pPr>
              <a:r>
                <a:rPr lang="en-US" altLang="en-US" b="1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p3</a:t>
              </a:r>
            </a:p>
          </p:txBody>
        </p:sp>
        <p:sp>
          <p:nvSpPr>
            <p:cNvPr id="34" name="Rectangle 30">
              <a:extLst>
                <a:ext uri="{FF2B5EF4-FFF2-40B4-BE49-F238E27FC236}">
                  <a16:creationId xmlns:a16="http://schemas.microsoft.com/office/drawing/2014/main" id="{4FEF24A8-AA62-41D7-A4EC-1A32A0F0FA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7" y="2892"/>
              <a:ext cx="264" cy="22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360" tIns="44280" rIns="90360" bIns="4428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buSzPct val="100000"/>
                <a:defRPr/>
              </a:pPr>
              <a:r>
                <a:rPr lang="en-US" altLang="en-US" b="1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p4</a:t>
              </a:r>
            </a:p>
          </p:txBody>
        </p:sp>
        <p:sp>
          <p:nvSpPr>
            <p:cNvPr id="35" name="Rectangle 31">
              <a:extLst>
                <a:ext uri="{FF2B5EF4-FFF2-40B4-BE49-F238E27FC236}">
                  <a16:creationId xmlns:a16="http://schemas.microsoft.com/office/drawing/2014/main" id="{4AEAAD51-BC11-40F4-96AB-DF1980B9E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9" y="2974"/>
              <a:ext cx="186" cy="22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360" tIns="44280" rIns="90360" bIns="4428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buSzPct val="100000"/>
                <a:defRPr/>
              </a:pPr>
              <a:r>
                <a:rPr lang="en-US" altLang="en-US" b="1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5</a:t>
              </a:r>
            </a:p>
          </p:txBody>
        </p:sp>
        <p:sp>
          <p:nvSpPr>
            <p:cNvPr id="36" name="Rectangle 32">
              <a:extLst>
                <a:ext uri="{FF2B5EF4-FFF2-40B4-BE49-F238E27FC236}">
                  <a16:creationId xmlns:a16="http://schemas.microsoft.com/office/drawing/2014/main" id="{591401C6-D4D6-41CF-B317-9E6664024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" y="2247"/>
              <a:ext cx="184" cy="22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360" tIns="44280" rIns="90360" bIns="4428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buSzPct val="100000"/>
                <a:defRPr/>
              </a:pPr>
              <a:r>
                <a:rPr lang="en-US" altLang="en-US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a</a:t>
              </a:r>
            </a:p>
          </p:txBody>
        </p:sp>
        <p:sp>
          <p:nvSpPr>
            <p:cNvPr id="37" name="Rectangle 33">
              <a:extLst>
                <a:ext uri="{FF2B5EF4-FFF2-40B4-BE49-F238E27FC236}">
                  <a16:creationId xmlns:a16="http://schemas.microsoft.com/office/drawing/2014/main" id="{1CECFBAD-8355-41FC-8D9C-89A7A910D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6" y="2821"/>
              <a:ext cx="192" cy="22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360" tIns="44280" rIns="90360" bIns="4428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buSzPct val="100000"/>
                <a:defRPr/>
              </a:pPr>
              <a:r>
                <a:rPr lang="en-US" altLang="en-US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b</a:t>
              </a:r>
            </a:p>
          </p:txBody>
        </p:sp>
        <p:sp>
          <p:nvSpPr>
            <p:cNvPr id="328741" name="AutoShape 34">
              <a:extLst>
                <a:ext uri="{FF2B5EF4-FFF2-40B4-BE49-F238E27FC236}">
                  <a16:creationId xmlns:a16="http://schemas.microsoft.com/office/drawing/2014/main" id="{AB190906-A548-466B-A854-FA2BAE55C3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" y="1402"/>
              <a:ext cx="1791" cy="1825"/>
            </a:xfrm>
            <a:custGeom>
              <a:avLst/>
              <a:gdLst>
                <a:gd name="T0" fmla="*/ 2147483646 w 1017"/>
                <a:gd name="T1" fmla="*/ 0 h 1288"/>
                <a:gd name="T2" fmla="*/ 2147483646 w 1017"/>
                <a:gd name="T3" fmla="*/ 2147483646 h 1288"/>
                <a:gd name="T4" fmla="*/ 2147483646 w 1017"/>
                <a:gd name="T5" fmla="*/ 2147483646 h 1288"/>
                <a:gd name="T6" fmla="*/ 0 w 1017"/>
                <a:gd name="T7" fmla="*/ 2147483646 h 1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7"/>
                <a:gd name="T13" fmla="*/ 0 h 1288"/>
                <a:gd name="T14" fmla="*/ 1017 w 1017"/>
                <a:gd name="T15" fmla="*/ 1288 h 1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7" h="1288">
                  <a:moveTo>
                    <a:pt x="1016" y="0"/>
                  </a:moveTo>
                  <a:lnTo>
                    <a:pt x="752" y="299"/>
                  </a:lnTo>
                  <a:lnTo>
                    <a:pt x="288" y="469"/>
                  </a:lnTo>
                  <a:lnTo>
                    <a:pt x="0" y="1287"/>
                  </a:lnTo>
                </a:path>
              </a:pathLst>
            </a:custGeom>
            <a:noFill/>
            <a:ln w="25560" cap="rnd">
              <a:solidFill>
                <a:srgbClr val="4454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42" name="AutoShape 35">
              <a:extLst>
                <a:ext uri="{FF2B5EF4-FFF2-40B4-BE49-F238E27FC236}">
                  <a16:creationId xmlns:a16="http://schemas.microsoft.com/office/drawing/2014/main" id="{61E6B82D-2494-4387-BB70-63934105D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8" y="1392"/>
              <a:ext cx="2369" cy="2220"/>
            </a:xfrm>
            <a:custGeom>
              <a:avLst/>
              <a:gdLst>
                <a:gd name="T0" fmla="*/ 0 w 1345"/>
                <a:gd name="T1" fmla="*/ 0 h 1566"/>
                <a:gd name="T2" fmla="*/ 2147483646 w 1345"/>
                <a:gd name="T3" fmla="*/ 2147483646 h 1566"/>
                <a:gd name="T4" fmla="*/ 2147483646 w 1345"/>
                <a:gd name="T5" fmla="*/ 2147483646 h 1566"/>
                <a:gd name="T6" fmla="*/ 2147483646 w 1345"/>
                <a:gd name="T7" fmla="*/ 2147483646 h 15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5"/>
                <a:gd name="T13" fmla="*/ 0 h 1566"/>
                <a:gd name="T14" fmla="*/ 1345 w 1345"/>
                <a:gd name="T15" fmla="*/ 1566 h 15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5" h="1566">
                  <a:moveTo>
                    <a:pt x="0" y="0"/>
                  </a:moveTo>
                  <a:lnTo>
                    <a:pt x="392" y="455"/>
                  </a:lnTo>
                  <a:lnTo>
                    <a:pt x="1160" y="740"/>
                  </a:lnTo>
                  <a:lnTo>
                    <a:pt x="1344" y="1565"/>
                  </a:lnTo>
                </a:path>
              </a:pathLst>
            </a:custGeom>
            <a:noFill/>
            <a:ln w="25560" cap="rnd">
              <a:solidFill>
                <a:srgbClr val="4454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Rectangle 36">
              <a:extLst>
                <a:ext uri="{FF2B5EF4-FFF2-40B4-BE49-F238E27FC236}">
                  <a16:creationId xmlns:a16="http://schemas.microsoft.com/office/drawing/2014/main" id="{0BA67892-82BA-4F57-AC76-3192D8C5B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1" y="2156"/>
              <a:ext cx="174" cy="22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360" tIns="44280" rIns="90360" bIns="4428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buSzPct val="100000"/>
                <a:defRPr/>
              </a:pPr>
              <a:r>
                <a:rPr lang="en-US" altLang="en-US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c</a:t>
              </a:r>
            </a:p>
          </p:txBody>
        </p:sp>
        <p:sp>
          <p:nvSpPr>
            <p:cNvPr id="41" name="Rectangle 37">
              <a:extLst>
                <a:ext uri="{FF2B5EF4-FFF2-40B4-BE49-F238E27FC236}">
                  <a16:creationId xmlns:a16="http://schemas.microsoft.com/office/drawing/2014/main" id="{34BA7B63-2209-4066-A76D-B2F283E89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9" y="2950"/>
              <a:ext cx="192" cy="22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360" tIns="44280" rIns="90360" bIns="4428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buSzPct val="100000"/>
                <a:defRPr/>
              </a:pPr>
              <a:r>
                <a:rPr lang="en-US" altLang="en-US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d</a:t>
              </a:r>
            </a:p>
          </p:txBody>
        </p:sp>
        <p:sp>
          <p:nvSpPr>
            <p:cNvPr id="42" name="Rectangle 38">
              <a:extLst>
                <a:ext uri="{FF2B5EF4-FFF2-40B4-BE49-F238E27FC236}">
                  <a16:creationId xmlns:a16="http://schemas.microsoft.com/office/drawing/2014/main" id="{08ECDD0E-5272-4849-B447-FFFBB5CA87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3" y="3184"/>
              <a:ext cx="186" cy="22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360" tIns="44280" rIns="90360" bIns="4428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buSzPct val="100000"/>
                <a:defRPr/>
              </a:pPr>
              <a:r>
                <a:rPr lang="en-US" altLang="en-US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e</a:t>
              </a:r>
            </a:p>
          </p:txBody>
        </p:sp>
        <p:sp>
          <p:nvSpPr>
            <p:cNvPr id="43" name="Rectangle 39">
              <a:extLst>
                <a:ext uri="{FF2B5EF4-FFF2-40B4-BE49-F238E27FC236}">
                  <a16:creationId xmlns:a16="http://schemas.microsoft.com/office/drawing/2014/main" id="{7332568A-2ED5-4DB4-B592-80786F84F5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1" y="2297"/>
              <a:ext cx="159" cy="22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360" tIns="44280" rIns="90360" bIns="4428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buSzPct val="100000"/>
                <a:defRPr/>
              </a:pPr>
              <a:r>
                <a:rPr lang="en-US" altLang="en-US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f</a:t>
              </a:r>
            </a:p>
          </p:txBody>
        </p:sp>
        <p:sp>
          <p:nvSpPr>
            <p:cNvPr id="44" name="Rectangle 40">
              <a:extLst>
                <a:ext uri="{FF2B5EF4-FFF2-40B4-BE49-F238E27FC236}">
                  <a16:creationId xmlns:a16="http://schemas.microsoft.com/office/drawing/2014/main" id="{C19DE489-2E4E-455D-A6ED-A9DD8ED48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9" y="3104"/>
              <a:ext cx="181" cy="22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360" tIns="44280" rIns="90360" bIns="4428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buSzPct val="100000"/>
                <a:defRPr/>
              </a:pPr>
              <a:r>
                <a:rPr lang="en-US" altLang="en-US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g</a:t>
              </a:r>
            </a:p>
          </p:txBody>
        </p:sp>
        <p:sp>
          <p:nvSpPr>
            <p:cNvPr id="45" name="Rectangle 41">
              <a:extLst>
                <a:ext uri="{FF2B5EF4-FFF2-40B4-BE49-F238E27FC236}">
                  <a16:creationId xmlns:a16="http://schemas.microsoft.com/office/drawing/2014/main" id="{637113E0-F2C3-4FF3-B83C-1F733B071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4" y="1207"/>
              <a:ext cx="504" cy="22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360" tIns="44280" rIns="90360" bIns="4428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buSzPct val="100000"/>
                <a:defRPr/>
              </a:pPr>
              <a:r>
                <a:rPr lang="en-US" altLang="en-US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level 0</a:t>
              </a:r>
            </a:p>
          </p:txBody>
        </p:sp>
        <p:sp>
          <p:nvSpPr>
            <p:cNvPr id="46" name="Rectangle 42">
              <a:extLst>
                <a:ext uri="{FF2B5EF4-FFF2-40B4-BE49-F238E27FC236}">
                  <a16:creationId xmlns:a16="http://schemas.microsoft.com/office/drawing/2014/main" id="{8265F3AA-F5A6-4336-94B7-B94119869E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4" y="3405"/>
              <a:ext cx="504" cy="22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360" tIns="44280" rIns="90360" bIns="4428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buSzPct val="100000"/>
                <a:defRPr/>
              </a:pPr>
              <a:r>
                <a:rPr lang="en-US" altLang="en-US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level 1</a:t>
              </a:r>
            </a:p>
          </p:txBody>
        </p:sp>
      </p:grpSp>
    </p:spTree>
  </p:cSld>
  <p:clrMapOvr>
    <a:masterClrMapping/>
  </p:clrMapOvr>
  <p:transition advTm="102033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114" name="Picture 2" descr="C:\Users\parul\Desktop\Digital Learning Content.png">
            <a:extLst>
              <a:ext uri="{FF2B5EF4-FFF2-40B4-BE49-F238E27FC236}">
                <a16:creationId xmlns:a16="http://schemas.microsoft.com/office/drawing/2014/main" id="{0B18CF67-3744-434A-BBCF-DA6890C7380E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8115" name="Rectangle 7">
            <a:extLst>
              <a:ext uri="{FF2B5EF4-FFF2-40B4-BE49-F238E27FC236}">
                <a16:creationId xmlns:a16="http://schemas.microsoft.com/office/drawing/2014/main" id="{7E57441A-3BE3-437C-AEEB-BD93D450F5D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18116" name="TextBox 6">
            <a:extLst>
              <a:ext uri="{FF2B5EF4-FFF2-40B4-BE49-F238E27FC236}">
                <a16:creationId xmlns:a16="http://schemas.microsoft.com/office/drawing/2014/main" id="{8A162434-6BCB-4081-93A7-4239EB61082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Layered Architecture</a:t>
            </a: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218117" name="Audio 1">
            <a:hlinkClick r:id="" action="ppaction://media"/>
            <a:extLst>
              <a:ext uri="{FF2B5EF4-FFF2-40B4-BE49-F238E27FC236}">
                <a16:creationId xmlns:a16="http://schemas.microsoft.com/office/drawing/2014/main" id="{C0AD8200-C770-4126-AC9F-87F726F63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8118" name="Picture 6">
            <a:extLst>
              <a:ext uri="{FF2B5EF4-FFF2-40B4-BE49-F238E27FC236}">
                <a16:creationId xmlns:a16="http://schemas.microsoft.com/office/drawing/2014/main" id="{53319911-5ED8-4A8C-B0F4-ED5FC2A51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99" t="29375" r="16875" b="21249"/>
          <a:stretch>
            <a:fillRect/>
          </a:stretch>
        </p:blipFill>
        <p:spPr bwMode="auto">
          <a:xfrm>
            <a:off x="1547813" y="2403475"/>
            <a:ext cx="6572250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02033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730" name="Picture 2" descr="C:\Users\parul\Desktop\Digital Learning Content.png">
            <a:extLst>
              <a:ext uri="{FF2B5EF4-FFF2-40B4-BE49-F238E27FC236}">
                <a16:creationId xmlns:a16="http://schemas.microsoft.com/office/drawing/2014/main" id="{5FAA716A-D758-4099-B249-F903D6D1F29C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9731" name="Picture 6" descr="C:\Users\parul\Desktop\Untitled-1.png">
            <a:extLst>
              <a:ext uri="{FF2B5EF4-FFF2-40B4-BE49-F238E27FC236}">
                <a16:creationId xmlns:a16="http://schemas.microsoft.com/office/drawing/2014/main" id="{FD8CFA14-B34D-4829-8AB1-BDB7071F2C06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29732" name="Rectangle 7">
            <a:extLst>
              <a:ext uri="{FF2B5EF4-FFF2-40B4-BE49-F238E27FC236}">
                <a16:creationId xmlns:a16="http://schemas.microsoft.com/office/drawing/2014/main" id="{B0F55E33-7D6C-43AE-A1A2-3629E91EEBB4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000000"/>
                </a:solidFill>
                <a:latin typeface="Arial" panose="020B0604020202020204" pitchFamily="34" charset="0"/>
              </a:rPr>
              <a:t>Data Dictionary</a:t>
            </a:r>
            <a:endParaRPr lang="en-US" altLang="en-US" sz="18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29733" name="TextBox 6">
            <a:extLst>
              <a:ext uri="{FF2B5EF4-FFF2-40B4-BE49-F238E27FC236}">
                <a16:creationId xmlns:a16="http://schemas.microsoft.com/office/drawing/2014/main" id="{E04EE82F-A2E5-446F-A6D1-FA0D924B6E7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329734" name="Audio 1">
            <a:hlinkClick r:id="" action="ppaction://media"/>
            <a:extLst>
              <a:ext uri="{FF2B5EF4-FFF2-40B4-BE49-F238E27FC236}">
                <a16:creationId xmlns:a16="http://schemas.microsoft.com/office/drawing/2014/main" id="{CAEF3C24-1B0C-468D-80AE-21ACC01A0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9735" name="Rectangle 1">
            <a:extLst>
              <a:ext uri="{FF2B5EF4-FFF2-40B4-BE49-F238E27FC236}">
                <a16:creationId xmlns:a16="http://schemas.microsoft.com/office/drawing/2014/main" id="{086CC805-05D5-40DA-AD39-DF41823BC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" y="2405063"/>
            <a:ext cx="8558213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50000"/>
              </a:spcBef>
            </a:pP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The data dictionary is a reference work of data about data (that is, </a:t>
            </a:r>
            <a:r>
              <a:rPr lang="en-US" altLang="en-US" sz="1800" b="1" i="1">
                <a:solidFill>
                  <a:srgbClr val="000000"/>
                </a:solidFill>
                <a:latin typeface="Arial" panose="020B0604020202020204" pitchFamily="34" charset="0"/>
              </a:rPr>
              <a:t>metadata</a:t>
            </a: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), one that is compiled by systems analysts to guide them through analysis and design.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Data flow diagrams are an excellent starting point for collecting data dictionary entries.</a:t>
            </a:r>
          </a:p>
          <a:p>
            <a:pPr algn="just" eaLnBrk="1" hangingPunct="1">
              <a:lnSpc>
                <a:spcPct val="150000"/>
              </a:lnSpc>
              <a:spcBef>
                <a:spcPct val="50000"/>
              </a:spcBef>
              <a:buFontTx/>
              <a:buNone/>
            </a:pPr>
            <a:endParaRPr lang="en-US" altLang="en-US" sz="18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advTm="102033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754" name="Picture 2" descr="C:\Users\parul\Desktop\Digital Learning Content.png">
            <a:extLst>
              <a:ext uri="{FF2B5EF4-FFF2-40B4-BE49-F238E27FC236}">
                <a16:creationId xmlns:a16="http://schemas.microsoft.com/office/drawing/2014/main" id="{1BD6FA6B-1E85-4559-AEAE-7F483F07EE1D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0755" name="Picture 6" descr="C:\Users\parul\Desktop\Untitled-1.png">
            <a:extLst>
              <a:ext uri="{FF2B5EF4-FFF2-40B4-BE49-F238E27FC236}">
                <a16:creationId xmlns:a16="http://schemas.microsoft.com/office/drawing/2014/main" id="{3D781403-C525-424F-B870-204345E8D6CC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30756" name="Rectangle 7">
            <a:extLst>
              <a:ext uri="{FF2B5EF4-FFF2-40B4-BE49-F238E27FC236}">
                <a16:creationId xmlns:a16="http://schemas.microsoft.com/office/drawing/2014/main" id="{9ED24121-E922-4CB0-BE48-C1C5DCE75AB0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000000"/>
                </a:solidFill>
                <a:latin typeface="Arial" panose="020B0604020202020204" pitchFamily="34" charset="0"/>
              </a:rPr>
              <a:t>Data Dictionary (Cont.)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30757" name="TextBox 6">
            <a:extLst>
              <a:ext uri="{FF2B5EF4-FFF2-40B4-BE49-F238E27FC236}">
                <a16:creationId xmlns:a16="http://schemas.microsoft.com/office/drawing/2014/main" id="{0373D248-16DE-42A5-87E6-C968D8C8BEB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330758" name="Audio 1">
            <a:hlinkClick r:id="" action="ppaction://media"/>
            <a:extLst>
              <a:ext uri="{FF2B5EF4-FFF2-40B4-BE49-F238E27FC236}">
                <a16:creationId xmlns:a16="http://schemas.microsoft.com/office/drawing/2014/main" id="{BC899FD5-D261-431C-98C2-0404FEC79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0759" name="Rectangle 1">
            <a:extLst>
              <a:ext uri="{FF2B5EF4-FFF2-40B4-BE49-F238E27FC236}">
                <a16:creationId xmlns:a16="http://schemas.microsoft.com/office/drawing/2014/main" id="{583B49A6-9013-4010-A73F-457A46494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00" y="2636838"/>
            <a:ext cx="8712200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70000"/>
              </a:lnSpc>
              <a:spcBef>
                <a:spcPts val="1000"/>
              </a:spcBef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Data Dictionary may be used to also:</a:t>
            </a:r>
          </a:p>
          <a:p>
            <a:pPr algn="just" eaLnBrk="1" hangingPunct="1">
              <a:lnSpc>
                <a:spcPct val="170000"/>
              </a:lnSpc>
              <a:spcBef>
                <a:spcPts val="1000"/>
              </a:spcBef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Validate the data flow diagram for completeness and accuracy.</a:t>
            </a:r>
          </a:p>
          <a:p>
            <a:pPr algn="just" eaLnBrk="1" hangingPunct="1">
              <a:lnSpc>
                <a:spcPct val="170000"/>
              </a:lnSpc>
              <a:spcBef>
                <a:spcPts val="1000"/>
              </a:spcBef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Provide a stating point for developing screens and reports.</a:t>
            </a:r>
          </a:p>
          <a:p>
            <a:pPr algn="just" eaLnBrk="1" hangingPunct="1">
              <a:lnSpc>
                <a:spcPct val="170000"/>
              </a:lnSpc>
              <a:spcBef>
                <a:spcPts val="1000"/>
              </a:spcBef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Determine the contents of data stored in files.</a:t>
            </a:r>
          </a:p>
          <a:p>
            <a:pPr algn="just" eaLnBrk="1" hangingPunct="1">
              <a:lnSpc>
                <a:spcPct val="170000"/>
              </a:lnSpc>
              <a:spcBef>
                <a:spcPts val="1000"/>
              </a:spcBef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Develop the logic for data-flow diagram processes.</a:t>
            </a:r>
          </a:p>
        </p:txBody>
      </p:sp>
    </p:spTree>
  </p:cSld>
  <p:clrMapOvr>
    <a:masterClrMapping/>
  </p:clrMapOvr>
  <p:transition advTm="102033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778" name="Picture 2" descr="C:\Users\parul\Desktop\Digital Learning Content.png">
            <a:extLst>
              <a:ext uri="{FF2B5EF4-FFF2-40B4-BE49-F238E27FC236}">
                <a16:creationId xmlns:a16="http://schemas.microsoft.com/office/drawing/2014/main" id="{260407A9-FC1C-4BD6-85AE-C12DBA765C5F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1779" name="Picture 6" descr="C:\Users\parul\Desktop\Untitled-1.png">
            <a:extLst>
              <a:ext uri="{FF2B5EF4-FFF2-40B4-BE49-F238E27FC236}">
                <a16:creationId xmlns:a16="http://schemas.microsoft.com/office/drawing/2014/main" id="{B1B3904B-367C-4C5B-82CE-D95BD618DC9F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31780" name="Rectangle 7">
            <a:extLst>
              <a:ext uri="{FF2B5EF4-FFF2-40B4-BE49-F238E27FC236}">
                <a16:creationId xmlns:a16="http://schemas.microsoft.com/office/drawing/2014/main" id="{E15A99CB-E81C-42E9-B5B1-3C5FD7F886E8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31781" name="TextBox 6">
            <a:extLst>
              <a:ext uri="{FF2B5EF4-FFF2-40B4-BE49-F238E27FC236}">
                <a16:creationId xmlns:a16="http://schemas.microsoft.com/office/drawing/2014/main" id="{540EF66A-F2C0-4F97-8BB7-DBF307376650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Calibri Light" panose="020F0302020204030204" pitchFamily="34" charset="0"/>
              </a:rPr>
              <a:t>Data Dictionary Example</a:t>
            </a: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331782" name="Audio 1">
            <a:hlinkClick r:id="" action="ppaction://media"/>
            <a:extLst>
              <a:ext uri="{FF2B5EF4-FFF2-40B4-BE49-F238E27FC236}">
                <a16:creationId xmlns:a16="http://schemas.microsoft.com/office/drawing/2014/main" id="{0CA0C156-B9BD-48A3-A2E6-BE92FAB8C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1B5A823A-4A5B-438A-A098-9E55405CF7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2492375"/>
            <a:ext cx="7277100" cy="3024188"/>
          </a:xfrm>
          <a:prstGeom prst="rect">
            <a:avLst/>
          </a:prstGeom>
          <a:noFill/>
          <a:ln>
            <a:noFill/>
          </a:ln>
          <a:effectLst/>
        </p:spPr>
        <p:txBody>
          <a:bodyPr lIns="90360" tIns="44280" rIns="90360" bIns="44280"/>
          <a:lstStyle>
            <a:lvl1pPr marL="228600" indent="-228600">
              <a:buClr>
                <a:srgbClr val="000000"/>
              </a:buClr>
              <a:buSzPct val="100000"/>
              <a:buFont typeface="Times New Roman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Microsoft YaHei" charset="-122"/>
              </a:defRPr>
            </a:lvl1pPr>
            <a:lvl2pPr>
              <a:buClr>
                <a:srgbClr val="000000"/>
              </a:buClr>
              <a:buSzPct val="100000"/>
              <a:buFont typeface="Times New Roman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Microsoft YaHei" charset="-122"/>
              </a:defRPr>
            </a:lvl2pPr>
            <a:lvl3pPr>
              <a:buClr>
                <a:srgbClr val="000000"/>
              </a:buClr>
              <a:buSzPct val="100000"/>
              <a:buFont typeface="Times New Roman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Microsoft YaHei" charset="-122"/>
              </a:defRPr>
            </a:lvl3pPr>
            <a:lvl4pPr>
              <a:buClr>
                <a:srgbClr val="000000"/>
              </a:buClr>
              <a:buSzPct val="100000"/>
              <a:buFont typeface="Times New Roman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Microsoft YaHei" charset="-122"/>
              </a:defRPr>
            </a:lvl4pPr>
            <a:lvl5pPr>
              <a:buClr>
                <a:srgbClr val="000000"/>
              </a:buClr>
              <a:buSzPct val="100000"/>
              <a:buFont typeface="Times New Roman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Microsoft YaHei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Microsoft YaHei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Microsoft YaHei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Microsoft YaHei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Calibri" charset="0"/>
                <a:ea typeface="Microsoft YaHei" charset="-122"/>
              </a:defRPr>
            </a:lvl9pPr>
          </a:lstStyle>
          <a:p>
            <a:pPr algn="just" eaLnBrk="1" hangingPunct="1">
              <a:lnSpc>
                <a:spcPct val="170000"/>
              </a:lnSpc>
              <a:spcBef>
                <a:spcPts val="1000"/>
              </a:spcBef>
              <a:buFont typeface="Arial" charset="0"/>
              <a:buChar char="•"/>
              <a:defRPr/>
            </a:pPr>
            <a:r>
              <a:rPr lang="en-US" altLang="en-US" sz="2000" dirty="0">
                <a:solidFill>
                  <a:srgbClr val="000000"/>
                </a:solidFill>
              </a:rPr>
              <a:t>Table name: scheme1_master</a:t>
            </a:r>
          </a:p>
          <a:p>
            <a:pPr marL="0" indent="0" algn="just" eaLnBrk="1" hangingPunct="1">
              <a:lnSpc>
                <a:spcPct val="170000"/>
              </a:lnSpc>
              <a:spcBef>
                <a:spcPts val="1000"/>
              </a:spcBef>
              <a:defRPr/>
            </a:pPr>
            <a:r>
              <a:rPr lang="en-US" altLang="en-US" sz="2000" dirty="0">
                <a:solidFill>
                  <a:srgbClr val="000000"/>
                </a:solidFill>
              </a:rPr>
              <a:t>             Primary key: </a:t>
            </a:r>
            <a:r>
              <a:rPr lang="en-US" altLang="en-US" sz="2000" dirty="0" err="1">
                <a:solidFill>
                  <a:srgbClr val="000000"/>
                </a:solidFill>
              </a:rPr>
              <a:t>schemeid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 marL="0" indent="0" algn="just" eaLnBrk="1" hangingPunct="1">
              <a:lnSpc>
                <a:spcPct val="170000"/>
              </a:lnSpc>
              <a:spcBef>
                <a:spcPts val="1000"/>
              </a:spcBef>
              <a:defRPr/>
            </a:pPr>
            <a:r>
              <a:rPr lang="en-US" altLang="en-US" sz="2000" dirty="0">
                <a:solidFill>
                  <a:srgbClr val="000000"/>
                </a:solidFill>
              </a:rPr>
              <a:t>             Foreign key:  null				     </a:t>
            </a:r>
          </a:p>
          <a:p>
            <a:pPr algn="just" eaLnBrk="1" hangingPunct="1">
              <a:lnSpc>
                <a:spcPct val="170000"/>
              </a:lnSpc>
              <a:spcBef>
                <a:spcPts val="1000"/>
              </a:spcBef>
              <a:buFont typeface="Arial" charset="0"/>
              <a:buChar char="•"/>
              <a:defRPr/>
            </a:pPr>
            <a:r>
              <a:rPr lang="en-US" altLang="en-US" sz="2000" dirty="0">
                <a:solidFill>
                  <a:srgbClr val="000000"/>
                </a:solidFill>
              </a:rPr>
              <a:t>    References:  </a:t>
            </a:r>
          </a:p>
        </p:txBody>
      </p:sp>
    </p:spTree>
  </p:cSld>
  <p:clrMapOvr>
    <a:masterClrMapping/>
  </p:clrMapOvr>
  <p:transition advTm="102033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802" name="Picture 2" descr="C:\Users\parul\Desktop\Digital Learning Content.png">
            <a:extLst>
              <a:ext uri="{FF2B5EF4-FFF2-40B4-BE49-F238E27FC236}">
                <a16:creationId xmlns:a16="http://schemas.microsoft.com/office/drawing/2014/main" id="{1E29E62A-6A47-489C-9C0D-99056B43EB19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2803" name="Picture 6" descr="C:\Users\parul\Desktop\Untitled-1.png">
            <a:extLst>
              <a:ext uri="{FF2B5EF4-FFF2-40B4-BE49-F238E27FC236}">
                <a16:creationId xmlns:a16="http://schemas.microsoft.com/office/drawing/2014/main" id="{4EE0C052-3996-4E5A-82B3-ACB4D45A98DA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32804" name="Rectangle 7">
            <a:extLst>
              <a:ext uri="{FF2B5EF4-FFF2-40B4-BE49-F238E27FC236}">
                <a16:creationId xmlns:a16="http://schemas.microsoft.com/office/drawing/2014/main" id="{E72E867B-F63A-4029-B864-1B76F76EC963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32805" name="TextBox 6">
            <a:extLst>
              <a:ext uri="{FF2B5EF4-FFF2-40B4-BE49-F238E27FC236}">
                <a16:creationId xmlns:a16="http://schemas.microsoft.com/office/drawing/2014/main" id="{C4AB9A9B-7949-49EA-838E-492EC803FF5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Calibri Light" panose="020F0302020204030204" pitchFamily="34" charset="0"/>
              </a:rPr>
              <a:t>Data Dictionary Example</a:t>
            </a: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332806" name="Audio 1">
            <a:hlinkClick r:id="" action="ppaction://media"/>
            <a:extLst>
              <a:ext uri="{FF2B5EF4-FFF2-40B4-BE49-F238E27FC236}">
                <a16:creationId xmlns:a16="http://schemas.microsoft.com/office/drawing/2014/main" id="{40763A7F-D5D5-4F53-991B-5597A4669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9A277D0-17F5-420B-A7DC-BE05E0DD68A4}"/>
              </a:ext>
            </a:extLst>
          </p:cNvPr>
          <p:cNvGraphicFramePr>
            <a:graphicFrameLocks noGrp="1"/>
          </p:cNvGraphicFramePr>
          <p:nvPr/>
        </p:nvGraphicFramePr>
        <p:xfrm>
          <a:off x="387350" y="2565400"/>
          <a:ext cx="8235950" cy="3467100"/>
        </p:xfrm>
        <a:graphic>
          <a:graphicData uri="http://schemas.openxmlformats.org/drawingml/2006/table">
            <a:tbl>
              <a:tblPr/>
              <a:tblGrid>
                <a:gridCol w="1659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6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77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372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36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pitchFamily="18" charset="0"/>
                          <a:cs typeface="Shruti"/>
                        </a:rPr>
                        <a:t>FIELDNAME</a:t>
                      </a:r>
                    </a:p>
                  </a:txBody>
                  <a:tcPr marL="68586" marR="6858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pitchFamily="18" charset="0"/>
                          <a:cs typeface="Shruti"/>
                        </a:rPr>
                        <a:t>DATATYPE</a:t>
                      </a:r>
                    </a:p>
                  </a:txBody>
                  <a:tcPr marL="68586" marR="6858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pitchFamily="18" charset="0"/>
                          <a:cs typeface="Shruti"/>
                        </a:rPr>
                        <a:t>SIZE</a:t>
                      </a:r>
                    </a:p>
                  </a:txBody>
                  <a:tcPr marL="68586" marR="6858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pitchFamily="18" charset="0"/>
                          <a:cs typeface="Shruti"/>
                        </a:rPr>
                        <a:t>CONSTRAINT</a:t>
                      </a:r>
                    </a:p>
                  </a:txBody>
                  <a:tcPr marL="68586" marR="6858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pitchFamily="18" charset="0"/>
                          <a:cs typeface="Shruti"/>
                        </a:rPr>
                        <a:t>DESCRIPTION</a:t>
                      </a:r>
                    </a:p>
                  </a:txBody>
                  <a:tcPr marL="68586" marR="6858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pitchFamily="18" charset="0"/>
                          <a:cs typeface="Shruti"/>
                        </a:rPr>
                        <a:t>Schemeid</a:t>
                      </a:r>
                    </a:p>
                  </a:txBody>
                  <a:tcPr marL="68586" marR="6858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pitchFamily="18" charset="0"/>
                          <a:cs typeface="Shruti"/>
                        </a:rPr>
                        <a:t>Varchar2</a:t>
                      </a:r>
                    </a:p>
                  </a:txBody>
                  <a:tcPr marL="68586" marR="6858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pitchFamily="18" charset="0"/>
                          <a:cs typeface="Shruti"/>
                        </a:rPr>
                        <a:t>20</a:t>
                      </a:r>
                    </a:p>
                  </a:txBody>
                  <a:tcPr marL="68586" marR="6858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pitchFamily="18" charset="0"/>
                          <a:cs typeface="Shruti"/>
                        </a:rPr>
                        <a:t>Primary key</a:t>
                      </a:r>
                    </a:p>
                  </a:txBody>
                  <a:tcPr marL="68586" marR="6858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pitchFamily="18" charset="0"/>
                          <a:cs typeface="Shruti"/>
                        </a:rPr>
                        <a:t>Stores the id of scheme</a:t>
                      </a:r>
                    </a:p>
                  </a:txBody>
                  <a:tcPr marL="68586" marR="6858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4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pitchFamily="18" charset="0"/>
                          <a:cs typeface="Shruti"/>
                        </a:rPr>
                        <a:t>Time</a:t>
                      </a:r>
                    </a:p>
                  </a:txBody>
                  <a:tcPr marL="68586" marR="6858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pitchFamily="18" charset="0"/>
                          <a:cs typeface="Shruti"/>
                        </a:rPr>
                        <a:t>Number</a:t>
                      </a:r>
                    </a:p>
                  </a:txBody>
                  <a:tcPr marL="68586" marR="6858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pitchFamily="18" charset="0"/>
                          <a:cs typeface="Shruti"/>
                        </a:rPr>
                        <a:t>10</a:t>
                      </a:r>
                    </a:p>
                  </a:txBody>
                  <a:tcPr marL="68586" marR="6858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pitchFamily="18" charset="0"/>
                          <a:cs typeface="Shruti"/>
                        </a:rPr>
                        <a:t> </a:t>
                      </a:r>
                    </a:p>
                  </a:txBody>
                  <a:tcPr marL="68586" marR="6858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pitchFamily="18" charset="0"/>
                          <a:cs typeface="Shruti"/>
                        </a:rPr>
                        <a:t>Stores the total time provided by scheme (in hours)</a:t>
                      </a:r>
                    </a:p>
                  </a:txBody>
                  <a:tcPr marL="68586" marR="6858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4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pitchFamily="18" charset="0"/>
                          <a:cs typeface="Shruti"/>
                        </a:rPr>
                        <a:t>Days</a:t>
                      </a:r>
                    </a:p>
                  </a:txBody>
                  <a:tcPr marL="68586" marR="6858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pitchFamily="18" charset="0"/>
                          <a:cs typeface="Shruti"/>
                        </a:rPr>
                        <a:t>Number</a:t>
                      </a:r>
                    </a:p>
                  </a:txBody>
                  <a:tcPr marL="68586" marR="6858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pitchFamily="18" charset="0"/>
                          <a:cs typeface="Shruti"/>
                        </a:rPr>
                        <a:t>10</a:t>
                      </a:r>
                    </a:p>
                  </a:txBody>
                  <a:tcPr marL="68586" marR="6858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pitchFamily="18" charset="0"/>
                          <a:cs typeface="Shruti"/>
                        </a:rPr>
                        <a:t> </a:t>
                      </a:r>
                    </a:p>
                  </a:txBody>
                  <a:tcPr marL="68586" marR="6858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pitchFamily="18" charset="0"/>
                          <a:cs typeface="Shruti"/>
                        </a:rPr>
                        <a:t>Stores the total days for expiring the scheme</a:t>
                      </a:r>
                    </a:p>
                  </a:txBody>
                  <a:tcPr marL="68586" marR="6858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4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pitchFamily="18" charset="0"/>
                          <a:cs typeface="Shruti"/>
                        </a:rPr>
                        <a:t>Rupees</a:t>
                      </a:r>
                    </a:p>
                  </a:txBody>
                  <a:tcPr marL="68586" marR="6858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pitchFamily="18" charset="0"/>
                          <a:cs typeface="Shruti"/>
                        </a:rPr>
                        <a:t>Number</a:t>
                      </a:r>
                    </a:p>
                  </a:txBody>
                  <a:tcPr marL="68586" marR="6858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pitchFamily="18" charset="0"/>
                          <a:cs typeface="Shruti"/>
                        </a:rPr>
                        <a:t>4</a:t>
                      </a:r>
                    </a:p>
                  </a:txBody>
                  <a:tcPr marL="68586" marR="6858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pitchFamily="18" charset="0"/>
                          <a:cs typeface="Shruti"/>
                        </a:rPr>
                        <a:t> </a:t>
                      </a:r>
                    </a:p>
                  </a:txBody>
                  <a:tcPr marL="68586" marR="6858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 New Roman" pitchFamily="18" charset="0"/>
                          <a:cs typeface="Shruti"/>
                        </a:rPr>
                        <a:t>Stores the amount for the schemes</a:t>
                      </a:r>
                    </a:p>
                  </a:txBody>
                  <a:tcPr marL="68586" marR="68586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advTm="102033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3">
            <a:extLst>
              <a:ext uri="{FF2B5EF4-FFF2-40B4-BE49-F238E27FC236}">
                <a16:creationId xmlns:a16="http://schemas.microsoft.com/office/drawing/2014/main" id="{A3895B59-5490-4226-951A-D11E3567D9C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3214688"/>
            <a:ext cx="9144000" cy="3643312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333827" name="Picture 2" descr="C:\Users\parul\Desktop\1.png">
            <a:extLst>
              <a:ext uri="{FF2B5EF4-FFF2-40B4-BE49-F238E27FC236}">
                <a16:creationId xmlns:a16="http://schemas.microsoft.com/office/drawing/2014/main" id="{D98A1B87-4E30-45F7-8C71-A759E4429737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61950"/>
            <a:ext cx="67056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3828" name="Picture 3" descr="C:\Users\parul\Desktop\2.png">
            <a:extLst>
              <a:ext uri="{FF2B5EF4-FFF2-40B4-BE49-F238E27FC236}">
                <a16:creationId xmlns:a16="http://schemas.microsoft.com/office/drawing/2014/main" id="{6CF61F06-95F6-4483-97A8-DEF54C504608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638" y="4000500"/>
            <a:ext cx="427672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3829" name="Picture 4" descr="C:\Users\parul\Desktop\Cover Page with yellow patch - Version 18.png">
            <a:extLst>
              <a:ext uri="{FF2B5EF4-FFF2-40B4-BE49-F238E27FC236}">
                <a16:creationId xmlns:a16="http://schemas.microsoft.com/office/drawing/2014/main" id="{72E74D22-27EC-42A1-9E5D-F30CDCA94769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475" y="4946650"/>
            <a:ext cx="30670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3830" name="Rectangle 7">
            <a:extLst>
              <a:ext uri="{FF2B5EF4-FFF2-40B4-BE49-F238E27FC236}">
                <a16:creationId xmlns:a16="http://schemas.microsoft.com/office/drawing/2014/main" id="{3F08D661-D17F-4641-B320-C9173FBFFD51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6003925"/>
            <a:ext cx="9144000" cy="3571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33831" name="TextBox 8">
            <a:extLst>
              <a:ext uri="{FF2B5EF4-FFF2-40B4-BE49-F238E27FC236}">
                <a16:creationId xmlns:a16="http://schemas.microsoft.com/office/drawing/2014/main" id="{DF3C3622-3EC8-455C-82C6-F91CA174B983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249613" y="5997575"/>
            <a:ext cx="2644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1F497D"/>
                </a:solidFill>
                <a:cs typeface="Times New Roman" panose="02020603050405020304" pitchFamily="18" charset="0"/>
              </a:rPr>
              <a:t>www.paruluniversity.ac.in</a:t>
            </a:r>
          </a:p>
        </p:txBody>
      </p:sp>
      <p:pic>
        <p:nvPicPr>
          <p:cNvPr id="333832" name="Audio 1">
            <a:hlinkClick r:id="" action="ppaction://media"/>
            <a:extLst>
              <a:ext uri="{FF2B5EF4-FFF2-40B4-BE49-F238E27FC236}">
                <a16:creationId xmlns:a16="http://schemas.microsoft.com/office/drawing/2014/main" id="{6B0BECF8-9AE5-4044-AFE3-4AB34B1D8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3512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138" name="Picture 2" descr="C:\Users\parul\Desktop\Digital Learning Content.png">
            <a:extLst>
              <a:ext uri="{FF2B5EF4-FFF2-40B4-BE49-F238E27FC236}">
                <a16:creationId xmlns:a16="http://schemas.microsoft.com/office/drawing/2014/main" id="{DA5DFD14-F8AF-4476-8831-E6BCFC4C599E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139" name="Picture 6" descr="C:\Users\parul\Desktop\Untitled-1.png">
            <a:extLst>
              <a:ext uri="{FF2B5EF4-FFF2-40B4-BE49-F238E27FC236}">
                <a16:creationId xmlns:a16="http://schemas.microsoft.com/office/drawing/2014/main" id="{C6A92AFB-4D3E-42A7-8561-EC76FEB653F7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19140" name="Rectangle 7">
            <a:extLst>
              <a:ext uri="{FF2B5EF4-FFF2-40B4-BE49-F238E27FC236}">
                <a16:creationId xmlns:a16="http://schemas.microsoft.com/office/drawing/2014/main" id="{2D1B7DF6-7629-4703-8645-B7E3110D6E4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19141" name="TextBox 6">
            <a:extLst>
              <a:ext uri="{FF2B5EF4-FFF2-40B4-BE49-F238E27FC236}">
                <a16:creationId xmlns:a16="http://schemas.microsoft.com/office/drawing/2014/main" id="{3E263298-76ED-4456-ABA4-C69C82EF1EA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000000"/>
                </a:solidFill>
                <a:latin typeface="Arial" panose="020B0604020202020204" pitchFamily="34" charset="0"/>
              </a:rPr>
              <a:t>Architectural Patterns</a:t>
            </a: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sp>
        <p:nvSpPr>
          <p:cNvPr id="219142" name="TextBox 9">
            <a:extLst>
              <a:ext uri="{FF2B5EF4-FFF2-40B4-BE49-F238E27FC236}">
                <a16:creationId xmlns:a16="http://schemas.microsoft.com/office/drawing/2014/main" id="{2CCE8F60-EF78-4808-8FB0-04BC7E9E16ED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11163" y="2565400"/>
            <a:ext cx="7907337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800080"/>
                </a:solidFill>
                <a:latin typeface="Arial" panose="020B0604020202020204" pitchFamily="34" charset="0"/>
              </a:rPr>
              <a:t>Concurrency</a:t>
            </a: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—applications must handle multiple tasks in a manner that simulates parallelism </a:t>
            </a:r>
          </a:p>
          <a:p>
            <a:pPr lvl="1"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80008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 i="1">
                <a:solidFill>
                  <a:srgbClr val="800080"/>
                </a:solidFill>
                <a:latin typeface="Arial" panose="020B0604020202020204" pitchFamily="34" charset="0"/>
              </a:rPr>
              <a:t>operating system process management 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pattern</a:t>
            </a:r>
          </a:p>
          <a:p>
            <a:pPr lvl="1"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000" i="1">
                <a:solidFill>
                  <a:srgbClr val="800080"/>
                </a:solidFill>
                <a:latin typeface="Arial" panose="020B0604020202020204" pitchFamily="34" charset="0"/>
              </a:rPr>
              <a:t>task scheduler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 pattern</a:t>
            </a:r>
          </a:p>
        </p:txBody>
      </p:sp>
      <p:pic>
        <p:nvPicPr>
          <p:cNvPr id="219143" name="Audio 1">
            <a:hlinkClick r:id="" action="ppaction://media"/>
            <a:extLst>
              <a:ext uri="{FF2B5EF4-FFF2-40B4-BE49-F238E27FC236}">
                <a16:creationId xmlns:a16="http://schemas.microsoft.com/office/drawing/2014/main" id="{7A0BCD6D-E0C4-44DD-AEA8-BAEA54C74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02033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62" name="Picture 2" descr="C:\Users\parul\Desktop\Digital Learning Content.png">
            <a:extLst>
              <a:ext uri="{FF2B5EF4-FFF2-40B4-BE49-F238E27FC236}">
                <a16:creationId xmlns:a16="http://schemas.microsoft.com/office/drawing/2014/main" id="{B77D0699-CDE3-41E9-ABDE-CB794A4248E8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0163" name="Picture 6" descr="C:\Users\parul\Desktop\Untitled-1.png">
            <a:extLst>
              <a:ext uri="{FF2B5EF4-FFF2-40B4-BE49-F238E27FC236}">
                <a16:creationId xmlns:a16="http://schemas.microsoft.com/office/drawing/2014/main" id="{EA4D41CB-83E0-4D0D-8516-CE66D224F585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20164" name="Rectangle 7">
            <a:extLst>
              <a:ext uri="{FF2B5EF4-FFF2-40B4-BE49-F238E27FC236}">
                <a16:creationId xmlns:a16="http://schemas.microsoft.com/office/drawing/2014/main" id="{E880EFE5-4514-4B5D-BF83-C71B85F3D074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20165" name="TextBox 6">
            <a:extLst>
              <a:ext uri="{FF2B5EF4-FFF2-40B4-BE49-F238E27FC236}">
                <a16:creationId xmlns:a16="http://schemas.microsoft.com/office/drawing/2014/main" id="{B05C4346-6F88-4421-AA57-1044DAD13C6C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000000"/>
                </a:solidFill>
                <a:latin typeface="Arial" panose="020B0604020202020204" pitchFamily="34" charset="0"/>
              </a:rPr>
              <a:t>Architectural Patterns (Cont.)</a:t>
            </a: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sp>
        <p:nvSpPr>
          <p:cNvPr id="220166" name="TextBox 9">
            <a:extLst>
              <a:ext uri="{FF2B5EF4-FFF2-40B4-BE49-F238E27FC236}">
                <a16:creationId xmlns:a16="http://schemas.microsoft.com/office/drawing/2014/main" id="{CCD68004-FE20-48EB-B675-366F7CC7A8AF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11163" y="2565400"/>
            <a:ext cx="7907337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800080"/>
                </a:solidFill>
                <a:latin typeface="Arial" panose="020B0604020202020204" pitchFamily="34" charset="0"/>
              </a:rPr>
              <a:t>Persistence</a:t>
            </a: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—Data persists if it survives past the execution of the process that created it. Two patterns are common: </a:t>
            </a:r>
          </a:p>
          <a:p>
            <a:pPr lvl="1" algn="just" eaLnBrk="1" hangingPunct="1">
              <a:lnSpc>
                <a:spcPct val="150000"/>
              </a:lnSpc>
              <a:spcBef>
                <a:spcPts val="600"/>
              </a:spcBef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a </a:t>
            </a:r>
            <a:r>
              <a:rPr lang="en-US" altLang="en-US" sz="2000" i="1">
                <a:solidFill>
                  <a:srgbClr val="800080"/>
                </a:solidFill>
                <a:latin typeface="Arial" panose="020B0604020202020204" pitchFamily="34" charset="0"/>
              </a:rPr>
              <a:t>database management system</a:t>
            </a:r>
            <a:r>
              <a:rPr lang="en-US" altLang="en-US" sz="2000">
                <a:solidFill>
                  <a:srgbClr val="80008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pattern that applies the storage and retrieval capability of a DBMS to the application architecture</a:t>
            </a:r>
          </a:p>
          <a:p>
            <a:pPr lvl="1" algn="just" eaLnBrk="1" hangingPunct="1">
              <a:lnSpc>
                <a:spcPct val="150000"/>
              </a:lnSpc>
              <a:spcBef>
                <a:spcPts val="600"/>
              </a:spcBef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an </a:t>
            </a:r>
            <a:r>
              <a:rPr lang="en-US" altLang="en-US" sz="2000" i="1">
                <a:solidFill>
                  <a:srgbClr val="800080"/>
                </a:solidFill>
                <a:latin typeface="Arial" panose="020B0604020202020204" pitchFamily="34" charset="0"/>
              </a:rPr>
              <a:t>application level</a:t>
            </a:r>
            <a:r>
              <a:rPr lang="en-US" altLang="en-US" sz="2000">
                <a:solidFill>
                  <a:srgbClr val="80008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 i="1">
                <a:solidFill>
                  <a:srgbClr val="800080"/>
                </a:solidFill>
                <a:latin typeface="Arial" panose="020B0604020202020204" pitchFamily="34" charset="0"/>
              </a:rPr>
              <a:t>persistence</a:t>
            </a:r>
            <a:r>
              <a:rPr lang="en-US" altLang="en-US" sz="2000">
                <a:solidFill>
                  <a:srgbClr val="80008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pattern that builds persistence features into the application architecture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en-US" sz="170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220167" name="Audio 1">
            <a:hlinkClick r:id="" action="ppaction://media"/>
            <a:extLst>
              <a:ext uri="{FF2B5EF4-FFF2-40B4-BE49-F238E27FC236}">
                <a16:creationId xmlns:a16="http://schemas.microsoft.com/office/drawing/2014/main" id="{43909613-ECF7-4F38-BE1C-A532AB324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02033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186" name="Picture 2" descr="C:\Users\parul\Desktop\Digital Learning Content.png">
            <a:extLst>
              <a:ext uri="{FF2B5EF4-FFF2-40B4-BE49-F238E27FC236}">
                <a16:creationId xmlns:a16="http://schemas.microsoft.com/office/drawing/2014/main" id="{A06F41AD-8F08-4860-B4EE-A5A3B7D73D6B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187" name="Picture 6" descr="C:\Users\parul\Desktop\Untitled-1.png">
            <a:extLst>
              <a:ext uri="{FF2B5EF4-FFF2-40B4-BE49-F238E27FC236}">
                <a16:creationId xmlns:a16="http://schemas.microsoft.com/office/drawing/2014/main" id="{7F0F6943-4E42-4A92-A427-AA084271E390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21188" name="Rectangle 7">
            <a:extLst>
              <a:ext uri="{FF2B5EF4-FFF2-40B4-BE49-F238E27FC236}">
                <a16:creationId xmlns:a16="http://schemas.microsoft.com/office/drawing/2014/main" id="{5CD829C5-5FBB-4C6E-848C-D12F3619314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21189" name="TextBox 6">
            <a:extLst>
              <a:ext uri="{FF2B5EF4-FFF2-40B4-BE49-F238E27FC236}">
                <a16:creationId xmlns:a16="http://schemas.microsoft.com/office/drawing/2014/main" id="{3F2E76CE-08DA-4463-81BB-BAA683C4476E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000000"/>
                </a:solidFill>
                <a:latin typeface="Arial" panose="020B0604020202020204" pitchFamily="34" charset="0"/>
              </a:rPr>
              <a:t>Architectural Patterns (cont.)</a:t>
            </a: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sp>
        <p:nvSpPr>
          <p:cNvPr id="221190" name="TextBox 9">
            <a:extLst>
              <a:ext uri="{FF2B5EF4-FFF2-40B4-BE49-F238E27FC236}">
                <a16:creationId xmlns:a16="http://schemas.microsoft.com/office/drawing/2014/main" id="{32FD2B37-C91E-4D48-A8E7-1EB9C155164D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11163" y="2565400"/>
            <a:ext cx="7907337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ts val="600"/>
              </a:spcBef>
              <a:buFontTx/>
              <a:buNone/>
            </a:pPr>
            <a:r>
              <a:rPr lang="en-US" altLang="en-US" sz="2400">
                <a:solidFill>
                  <a:srgbClr val="800080"/>
                </a:solidFill>
                <a:latin typeface="Arial" panose="020B0604020202020204" pitchFamily="34" charset="0"/>
              </a:rPr>
              <a:t>Distribution</a:t>
            </a: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— the manner in which systems or components within systems communicate with one another in a distributed environment</a:t>
            </a:r>
          </a:p>
          <a:p>
            <a:pPr lvl="1" algn="just" eaLnBrk="1" hangingPunct="1">
              <a:lnSpc>
                <a:spcPct val="150000"/>
              </a:lnSpc>
              <a:spcBef>
                <a:spcPts val="600"/>
              </a:spcBef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  <a:r>
              <a:rPr lang="en-US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 i="1">
                <a:solidFill>
                  <a:srgbClr val="800080"/>
                </a:solidFill>
                <a:latin typeface="Arial" panose="020B0604020202020204" pitchFamily="34" charset="0"/>
              </a:rPr>
              <a:t>broker</a:t>
            </a:r>
            <a:r>
              <a:rPr lang="en-US" altLang="en-US" sz="2000">
                <a:solidFill>
                  <a:srgbClr val="80008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acts as a ‘middle-man’ between the client component and a server component.</a:t>
            </a:r>
          </a:p>
        </p:txBody>
      </p:sp>
      <p:pic>
        <p:nvPicPr>
          <p:cNvPr id="221191" name="Audio 1">
            <a:hlinkClick r:id="" action="ppaction://media"/>
            <a:extLst>
              <a:ext uri="{FF2B5EF4-FFF2-40B4-BE49-F238E27FC236}">
                <a16:creationId xmlns:a16="http://schemas.microsoft.com/office/drawing/2014/main" id="{ED295F16-308D-4AD4-9A7B-22F73AB77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02033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210" name="Picture 2" descr="C:\Users\parul\Desktop\Digital Learning Content.png">
            <a:extLst>
              <a:ext uri="{FF2B5EF4-FFF2-40B4-BE49-F238E27FC236}">
                <a16:creationId xmlns:a16="http://schemas.microsoft.com/office/drawing/2014/main" id="{08D0FBBB-ACEA-4165-89C0-C82F9E3F126E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2211" name="Picture 6" descr="C:\Users\parul\Desktop\Untitled-1.png">
            <a:extLst>
              <a:ext uri="{FF2B5EF4-FFF2-40B4-BE49-F238E27FC236}">
                <a16:creationId xmlns:a16="http://schemas.microsoft.com/office/drawing/2014/main" id="{14432C51-9DEE-4E74-9289-60DD434F4297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22212" name="Rectangle 7">
            <a:extLst>
              <a:ext uri="{FF2B5EF4-FFF2-40B4-BE49-F238E27FC236}">
                <a16:creationId xmlns:a16="http://schemas.microsoft.com/office/drawing/2014/main" id="{A59AE5A0-133A-40B4-965D-E78A3622CB5A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6525" y="1527175"/>
            <a:ext cx="9144000" cy="642938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22213" name="TextBox 6">
            <a:extLst>
              <a:ext uri="{FF2B5EF4-FFF2-40B4-BE49-F238E27FC236}">
                <a16:creationId xmlns:a16="http://schemas.microsoft.com/office/drawing/2014/main" id="{84568F37-CF55-4705-8271-3D8A8920EF8E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000000"/>
                </a:solidFill>
                <a:latin typeface="Arial" panose="020B0604020202020204" pitchFamily="34" charset="0"/>
              </a:rPr>
              <a:t>Architectural Design</a:t>
            </a: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sp>
        <p:nvSpPr>
          <p:cNvPr id="222214" name="TextBox 9">
            <a:extLst>
              <a:ext uri="{FF2B5EF4-FFF2-40B4-BE49-F238E27FC236}">
                <a16:creationId xmlns:a16="http://schemas.microsoft.com/office/drawing/2014/main" id="{6EF5B21E-C53E-4AF6-9BEC-4AB7CD5B26AE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11163" y="2565400"/>
            <a:ext cx="7907337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The software must be placed into </a:t>
            </a: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context</a:t>
            </a:r>
          </a:p>
          <a:p>
            <a:pPr lvl="1"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The design should define the external entities (other systems, devices, people) that the software interacts with and the nature of the interaction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A set of architectural archetypes should be identified</a:t>
            </a:r>
          </a:p>
          <a:p>
            <a:pPr lvl="1"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An</a:t>
            </a:r>
            <a:r>
              <a:rPr lang="en-US" altLang="en-US" sz="1800">
                <a:solidFill>
                  <a:srgbClr val="80008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i="1">
                <a:solidFill>
                  <a:srgbClr val="800080"/>
                </a:solidFill>
                <a:latin typeface="Arial" panose="020B0604020202020204" pitchFamily="34" charset="0"/>
              </a:rPr>
              <a:t>archetype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is an abstraction (similar to a class) that represents one element of system behavior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The designer specifies the structure of the system by defining and refining software components that implement each archetype</a:t>
            </a:r>
          </a:p>
        </p:txBody>
      </p:sp>
      <p:pic>
        <p:nvPicPr>
          <p:cNvPr id="222215" name="Audio 1">
            <a:hlinkClick r:id="" action="ppaction://media"/>
            <a:extLst>
              <a:ext uri="{FF2B5EF4-FFF2-40B4-BE49-F238E27FC236}">
                <a16:creationId xmlns:a16="http://schemas.microsoft.com/office/drawing/2014/main" id="{5EB54B57-4903-4810-AAC6-D3B2D8DC6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02033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234" name="Picture 2" descr="C:\Users\parul\Desktop\Digital Learning Content.png">
            <a:extLst>
              <a:ext uri="{FF2B5EF4-FFF2-40B4-BE49-F238E27FC236}">
                <a16:creationId xmlns:a16="http://schemas.microsoft.com/office/drawing/2014/main" id="{48DF57BF-C363-4767-91A5-28E71EC193E6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3235" name="Picture 6" descr="C:\Users\parul\Desktop\Untitled-1.png">
            <a:extLst>
              <a:ext uri="{FF2B5EF4-FFF2-40B4-BE49-F238E27FC236}">
                <a16:creationId xmlns:a16="http://schemas.microsoft.com/office/drawing/2014/main" id="{4545B73C-64B6-498C-A248-699E6D6AD4DF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23236" name="Rectangle 7">
            <a:extLst>
              <a:ext uri="{FF2B5EF4-FFF2-40B4-BE49-F238E27FC236}">
                <a16:creationId xmlns:a16="http://schemas.microsoft.com/office/drawing/2014/main" id="{3C33D480-2D94-454C-A602-45A556E3D2CE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23237" name="TextBox 6">
            <a:extLst>
              <a:ext uri="{FF2B5EF4-FFF2-40B4-BE49-F238E27FC236}">
                <a16:creationId xmlns:a16="http://schemas.microsoft.com/office/drawing/2014/main" id="{9557B5A7-C97F-4403-AFFE-521387E87C4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000000"/>
                </a:solidFill>
                <a:latin typeface="Arial" panose="020B0604020202020204" pitchFamily="34" charset="0"/>
              </a:rPr>
              <a:t>Architectural Context</a:t>
            </a: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223238" name="Audio 1">
            <a:hlinkClick r:id="" action="ppaction://media"/>
            <a:extLst>
              <a:ext uri="{FF2B5EF4-FFF2-40B4-BE49-F238E27FC236}">
                <a16:creationId xmlns:a16="http://schemas.microsoft.com/office/drawing/2014/main" id="{C6E10947-62AB-4A59-96B8-99D61D1A6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3239" name="Picture 3">
            <a:extLst>
              <a:ext uri="{FF2B5EF4-FFF2-40B4-BE49-F238E27FC236}">
                <a16:creationId xmlns:a16="http://schemas.microsoft.com/office/drawing/2014/main" id="{2F4DC61D-E830-4FCC-ACF2-033DD0A4A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63" y="2444750"/>
            <a:ext cx="7356475" cy="4057650"/>
          </a:xfrm>
          <a:prstGeom prst="rect">
            <a:avLst/>
          </a:prstGeom>
          <a:solidFill>
            <a:srgbClr val="96E3F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02033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258" name="Picture 2" descr="C:\Users\parul\Desktop\Digital Learning Content.png">
            <a:extLst>
              <a:ext uri="{FF2B5EF4-FFF2-40B4-BE49-F238E27FC236}">
                <a16:creationId xmlns:a16="http://schemas.microsoft.com/office/drawing/2014/main" id="{55098032-50CB-4D58-9C19-0D967CD41BB1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259" name="Picture 6" descr="C:\Users\parul\Desktop\Untitled-1.png">
            <a:extLst>
              <a:ext uri="{FF2B5EF4-FFF2-40B4-BE49-F238E27FC236}">
                <a16:creationId xmlns:a16="http://schemas.microsoft.com/office/drawing/2014/main" id="{9B1535BF-1D0E-4079-BCF3-277923F5A23D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24260" name="Rectangle 7">
            <a:extLst>
              <a:ext uri="{FF2B5EF4-FFF2-40B4-BE49-F238E27FC236}">
                <a16:creationId xmlns:a16="http://schemas.microsoft.com/office/drawing/2014/main" id="{8E3F5EBE-608E-45FE-8CE1-C1696767A143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24261" name="TextBox 6">
            <a:extLst>
              <a:ext uri="{FF2B5EF4-FFF2-40B4-BE49-F238E27FC236}">
                <a16:creationId xmlns:a16="http://schemas.microsoft.com/office/drawing/2014/main" id="{E3A07556-C567-4FE4-851E-7C09F7E0236F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000000"/>
                </a:solidFill>
                <a:latin typeface="Arial" panose="020B0604020202020204" pitchFamily="34" charset="0"/>
              </a:rPr>
              <a:t>Archetypes</a:t>
            </a: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sp>
        <p:nvSpPr>
          <p:cNvPr id="224262" name="TextBox 9">
            <a:extLst>
              <a:ext uri="{FF2B5EF4-FFF2-40B4-BE49-F238E27FC236}">
                <a16:creationId xmlns:a16="http://schemas.microsoft.com/office/drawing/2014/main" id="{33FE4101-7F19-49F1-8DEC-A393F85F4F9E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11163" y="2565400"/>
            <a:ext cx="7907337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en-US" sz="200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224263" name="Audio 1">
            <a:hlinkClick r:id="" action="ppaction://media"/>
            <a:extLst>
              <a:ext uri="{FF2B5EF4-FFF2-40B4-BE49-F238E27FC236}">
                <a16:creationId xmlns:a16="http://schemas.microsoft.com/office/drawing/2014/main" id="{418A090F-697F-484E-9311-C5840DFB4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4264" name="Group 6">
            <a:extLst>
              <a:ext uri="{FF2B5EF4-FFF2-40B4-BE49-F238E27FC236}">
                <a16:creationId xmlns:a16="http://schemas.microsoft.com/office/drawing/2014/main" id="{C2CBBF2B-A66A-4F13-91E1-81B87A762E37}"/>
              </a:ext>
            </a:extLst>
          </p:cNvPr>
          <p:cNvGrpSpPr>
            <a:grpSpLocks/>
          </p:cNvGrpSpPr>
          <p:nvPr/>
        </p:nvGrpSpPr>
        <p:grpSpPr bwMode="auto">
          <a:xfrm>
            <a:off x="2595563" y="2349500"/>
            <a:ext cx="6548437" cy="4508500"/>
            <a:chOff x="3886200" y="1804988"/>
            <a:chExt cx="4267200" cy="4510121"/>
          </a:xfrm>
        </p:grpSpPr>
        <p:sp>
          <p:nvSpPr>
            <p:cNvPr id="80" name="Rectangle 2">
              <a:extLst>
                <a:ext uri="{FF2B5EF4-FFF2-40B4-BE49-F238E27FC236}">
                  <a16:creationId xmlns:a16="http://schemas.microsoft.com/office/drawing/2014/main" id="{3CDB2519-CB2F-4482-A8E1-9167876F2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6200" y="1804988"/>
              <a:ext cx="4267200" cy="4443422"/>
            </a:xfrm>
            <a:prstGeom prst="rect">
              <a:avLst/>
            </a:prstGeom>
            <a:solidFill>
              <a:srgbClr val="96E3FE"/>
            </a:solidFill>
            <a:ln>
              <a:noFill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IN" altLang="en-US" sz="2400">
                <a:solidFill>
                  <a:prstClr val="black"/>
                </a:solidFill>
                <a:ea typeface="MS PGothic" pitchFamily="34" charset="-128"/>
              </a:endParaRPr>
            </a:p>
          </p:txBody>
        </p:sp>
        <p:pic>
          <p:nvPicPr>
            <p:cNvPr id="224267" name="Picture 4">
              <a:extLst>
                <a:ext uri="{FF2B5EF4-FFF2-40B4-BE49-F238E27FC236}">
                  <a16:creationId xmlns:a16="http://schemas.microsoft.com/office/drawing/2014/main" id="{86F3CEA4-F6F7-413D-B4F7-25D734E53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730"/>
            <a:stretch>
              <a:fillRect/>
            </a:stretch>
          </p:blipFill>
          <p:spPr bwMode="auto">
            <a:xfrm>
              <a:off x="4419600" y="1881188"/>
              <a:ext cx="3568700" cy="4433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4265" name="Rectangle 1">
            <a:extLst>
              <a:ext uri="{FF2B5EF4-FFF2-40B4-BE49-F238E27FC236}">
                <a16:creationId xmlns:a16="http://schemas.microsoft.com/office/drawing/2014/main" id="{65DD35CF-5BD1-49C4-9803-98AAB0D620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" y="3213100"/>
            <a:ext cx="22860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UML relationships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for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 i="1">
                <a:solidFill>
                  <a:srgbClr val="000000"/>
                </a:solidFill>
                <a:latin typeface="Arial" panose="020B0604020202020204" pitchFamily="34" charset="0"/>
              </a:rPr>
              <a:t>SafeHome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security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function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archetypes</a:t>
            </a:r>
          </a:p>
        </p:txBody>
      </p:sp>
    </p:spTree>
  </p:cSld>
  <p:clrMapOvr>
    <a:masterClrMapping/>
  </p:clrMapOvr>
  <p:transition advTm="102033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82" name="Picture 2" descr="C:\Users\parul\Desktop\Digital Learning Content.png">
            <a:extLst>
              <a:ext uri="{FF2B5EF4-FFF2-40B4-BE49-F238E27FC236}">
                <a16:creationId xmlns:a16="http://schemas.microsoft.com/office/drawing/2014/main" id="{10BBFD89-17A2-43B9-8AD7-9413DF63689C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283" name="Rectangle 7">
            <a:extLst>
              <a:ext uri="{FF2B5EF4-FFF2-40B4-BE49-F238E27FC236}">
                <a16:creationId xmlns:a16="http://schemas.microsoft.com/office/drawing/2014/main" id="{6C65B6AF-1F2A-40FE-B898-86E04FACCC54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25284" name="TextBox 6">
            <a:extLst>
              <a:ext uri="{FF2B5EF4-FFF2-40B4-BE49-F238E27FC236}">
                <a16:creationId xmlns:a16="http://schemas.microsoft.com/office/drawing/2014/main" id="{4C2EC81A-636F-4654-A735-5BBD0235B136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000000"/>
                </a:solidFill>
                <a:latin typeface="Arial" panose="020B0604020202020204" pitchFamily="34" charset="0"/>
              </a:rPr>
              <a:t>Component Structure</a:t>
            </a: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225285" name="Audio 1">
            <a:hlinkClick r:id="" action="ppaction://media"/>
            <a:extLst>
              <a:ext uri="{FF2B5EF4-FFF2-40B4-BE49-F238E27FC236}">
                <a16:creationId xmlns:a16="http://schemas.microsoft.com/office/drawing/2014/main" id="{555085ED-1AF9-4C83-959D-26CE12138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5286" name="Group 6">
            <a:extLst>
              <a:ext uri="{FF2B5EF4-FFF2-40B4-BE49-F238E27FC236}">
                <a16:creationId xmlns:a16="http://schemas.microsoft.com/office/drawing/2014/main" id="{CB2D5261-440E-426F-AD97-49E243BEE604}"/>
              </a:ext>
            </a:extLst>
          </p:cNvPr>
          <p:cNvGrpSpPr>
            <a:grpSpLocks/>
          </p:cNvGrpSpPr>
          <p:nvPr/>
        </p:nvGrpSpPr>
        <p:grpSpPr bwMode="auto">
          <a:xfrm>
            <a:off x="166688" y="2565400"/>
            <a:ext cx="8456612" cy="4149725"/>
            <a:chOff x="3352800" y="1905000"/>
            <a:chExt cx="7027863" cy="4257675"/>
          </a:xfrm>
        </p:grpSpPr>
        <p:sp>
          <p:nvSpPr>
            <p:cNvPr id="42" name="Rectangle 2">
              <a:extLst>
                <a:ext uri="{FF2B5EF4-FFF2-40B4-BE49-F238E27FC236}">
                  <a16:creationId xmlns:a16="http://schemas.microsoft.com/office/drawing/2014/main" id="{8AA8FED5-4405-4F68-8186-CAE5DA8AC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2800" y="1905000"/>
              <a:ext cx="7027863" cy="4257675"/>
            </a:xfrm>
            <a:prstGeom prst="rect">
              <a:avLst/>
            </a:prstGeom>
            <a:solidFill>
              <a:srgbClr val="96E3FE"/>
            </a:solidFill>
            <a:ln>
              <a:noFill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IN" altLang="en-US" sz="2400">
                <a:solidFill>
                  <a:prstClr val="black"/>
                </a:solidFill>
                <a:ea typeface="MS PGothic" pitchFamily="34" charset="-128"/>
              </a:endParaRPr>
            </a:p>
          </p:txBody>
        </p:sp>
        <p:pic>
          <p:nvPicPr>
            <p:cNvPr id="225288" name="Picture 4">
              <a:extLst>
                <a:ext uri="{FF2B5EF4-FFF2-40B4-BE49-F238E27FC236}">
                  <a16:creationId xmlns:a16="http://schemas.microsoft.com/office/drawing/2014/main" id="{E4FB1B3A-9750-498D-94FC-89BFE1F712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9039" y="1950868"/>
              <a:ext cx="6909031" cy="4106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advTm="102033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874" name="Picture 2" descr="C:\Users\parul\Desktop\Digital Learning Content.png">
            <a:extLst>
              <a:ext uri="{FF2B5EF4-FFF2-40B4-BE49-F238E27FC236}">
                <a16:creationId xmlns:a16="http://schemas.microsoft.com/office/drawing/2014/main" id="{0D7893B4-1E68-40DA-B5A4-EC594BEE4F08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875" name="Picture 6" descr="C:\Users\parul\Desktop\Untitled-1.png">
            <a:extLst>
              <a:ext uri="{FF2B5EF4-FFF2-40B4-BE49-F238E27FC236}">
                <a16:creationId xmlns:a16="http://schemas.microsoft.com/office/drawing/2014/main" id="{900FFE0A-1CB9-4DF6-B368-B02C1A4F6620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2571750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07876" name="Rectangle 5">
            <a:extLst>
              <a:ext uri="{FF2B5EF4-FFF2-40B4-BE49-F238E27FC236}">
                <a16:creationId xmlns:a16="http://schemas.microsoft.com/office/drawing/2014/main" id="{6D31DC2A-51EF-4B28-8840-344431D3474D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3714750"/>
            <a:ext cx="9144000" cy="714375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07877" name="TextBox 4">
            <a:extLst>
              <a:ext uri="{FF2B5EF4-FFF2-40B4-BE49-F238E27FC236}">
                <a16:creationId xmlns:a16="http://schemas.microsoft.com/office/drawing/2014/main" id="{57607D4E-B34F-4DD5-A613-A054811D343A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57250" y="3756025"/>
            <a:ext cx="7429500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rgbClr val="000000"/>
                </a:solidFill>
                <a:latin typeface="Arial" panose="020B0604020202020204" pitchFamily="34" charset="0"/>
              </a:rPr>
              <a:t>Architectural Design</a:t>
            </a:r>
            <a:endParaRPr lang="en-IN" altLang="en-US" sz="3500" b="1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07878" name="TextBox 6">
            <a:extLst>
              <a:ext uri="{FF2B5EF4-FFF2-40B4-BE49-F238E27FC236}">
                <a16:creationId xmlns:a16="http://schemas.microsoft.com/office/drawing/2014/main" id="{25949787-C804-48D6-81C5-EC59886405F8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714500" y="3071813"/>
            <a:ext cx="5715000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IN" altLang="en-US" sz="3500" b="1">
                <a:solidFill>
                  <a:srgbClr val="000000"/>
                </a:solidFill>
                <a:cs typeface="Times New Roman" panose="02020603050405020304" pitchFamily="18" charset="0"/>
              </a:rPr>
              <a:t>Unit-4</a:t>
            </a:r>
          </a:p>
        </p:txBody>
      </p:sp>
      <p:pic>
        <p:nvPicPr>
          <p:cNvPr id="207879" name="Audio 1">
            <a:hlinkClick r:id="" action="ppaction://media"/>
            <a:extLst>
              <a:ext uri="{FF2B5EF4-FFF2-40B4-BE49-F238E27FC236}">
                <a16:creationId xmlns:a16="http://schemas.microsoft.com/office/drawing/2014/main" id="{D87DFBD5-636B-407A-ABB8-EB2EB3830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1556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06" name="Picture 2" descr="C:\Users\parul\Desktop\Digital Learning Content.png">
            <a:extLst>
              <a:ext uri="{FF2B5EF4-FFF2-40B4-BE49-F238E27FC236}">
                <a16:creationId xmlns:a16="http://schemas.microsoft.com/office/drawing/2014/main" id="{C44FC9C1-BDE2-4AD5-ACAD-75AA5C2B784D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6307" name="Picture 6" descr="C:\Users\parul\Desktop\Untitled-1.png">
            <a:extLst>
              <a:ext uri="{FF2B5EF4-FFF2-40B4-BE49-F238E27FC236}">
                <a16:creationId xmlns:a16="http://schemas.microsoft.com/office/drawing/2014/main" id="{FA144DB4-DA4C-429D-BDCE-874E57ACD771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26308" name="Rectangle 7">
            <a:extLst>
              <a:ext uri="{FF2B5EF4-FFF2-40B4-BE49-F238E27FC236}">
                <a16:creationId xmlns:a16="http://schemas.microsoft.com/office/drawing/2014/main" id="{CEE547B2-1401-4C3C-9987-3196CD96CFD4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26309" name="TextBox 6">
            <a:extLst>
              <a:ext uri="{FF2B5EF4-FFF2-40B4-BE49-F238E27FC236}">
                <a16:creationId xmlns:a16="http://schemas.microsoft.com/office/drawing/2014/main" id="{296BBDFA-25ED-4E5E-8A8C-B36BAC641252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000000"/>
                </a:solidFill>
                <a:latin typeface="Arial" panose="020B0604020202020204" pitchFamily="34" charset="0"/>
              </a:rPr>
              <a:t>Refined Component Structure</a:t>
            </a: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226310" name="Audio 1">
            <a:hlinkClick r:id="" action="ppaction://media"/>
            <a:extLst>
              <a:ext uri="{FF2B5EF4-FFF2-40B4-BE49-F238E27FC236}">
                <a16:creationId xmlns:a16="http://schemas.microsoft.com/office/drawing/2014/main" id="{A4321506-4BFE-432B-9019-FC419C770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6311" name="Group 6">
            <a:extLst>
              <a:ext uri="{FF2B5EF4-FFF2-40B4-BE49-F238E27FC236}">
                <a16:creationId xmlns:a16="http://schemas.microsoft.com/office/drawing/2014/main" id="{04475FFA-57E1-4459-B7CF-E60CBC9634EE}"/>
              </a:ext>
            </a:extLst>
          </p:cNvPr>
          <p:cNvGrpSpPr>
            <a:grpSpLocks/>
          </p:cNvGrpSpPr>
          <p:nvPr/>
        </p:nvGrpSpPr>
        <p:grpSpPr bwMode="auto">
          <a:xfrm>
            <a:off x="217488" y="2241550"/>
            <a:ext cx="8431212" cy="4665663"/>
            <a:chOff x="4053681" y="1601959"/>
            <a:chExt cx="5031127" cy="4613123"/>
          </a:xfrm>
        </p:grpSpPr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4297EE78-82E6-487E-8340-BD63108A8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3681" y="1601959"/>
              <a:ext cx="5031127" cy="4283502"/>
            </a:xfrm>
            <a:prstGeom prst="rect">
              <a:avLst/>
            </a:prstGeom>
            <a:solidFill>
              <a:srgbClr val="96E3FE"/>
            </a:solidFill>
            <a:ln>
              <a:noFill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IN" altLang="en-US" sz="2400">
                <a:solidFill>
                  <a:prstClr val="black"/>
                </a:solidFill>
                <a:ea typeface="MS PGothic" pitchFamily="34" charset="-128"/>
              </a:endParaRPr>
            </a:p>
          </p:txBody>
        </p:sp>
        <p:pic>
          <p:nvPicPr>
            <p:cNvPr id="226313" name="Picture 4">
              <a:extLst>
                <a:ext uri="{FF2B5EF4-FFF2-40B4-BE49-F238E27FC236}">
                  <a16:creationId xmlns:a16="http://schemas.microsoft.com/office/drawing/2014/main" id="{7D4C120C-890C-4B55-9CF8-D63F6CDD02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800" y="1987569"/>
              <a:ext cx="3863975" cy="4227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advTm="102033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330" name="Picture 2" descr="C:\Users\parul\Desktop\Digital Learning Content.png">
            <a:extLst>
              <a:ext uri="{FF2B5EF4-FFF2-40B4-BE49-F238E27FC236}">
                <a16:creationId xmlns:a16="http://schemas.microsoft.com/office/drawing/2014/main" id="{D1C2D6BE-A536-4B43-AC0F-6138752AEE05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7331" name="Picture 6" descr="C:\Users\parul\Desktop\Untitled-1.png">
            <a:extLst>
              <a:ext uri="{FF2B5EF4-FFF2-40B4-BE49-F238E27FC236}">
                <a16:creationId xmlns:a16="http://schemas.microsoft.com/office/drawing/2014/main" id="{8E2D5D60-3EAD-4560-8512-D3FCA469D166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27332" name="Rectangle 7">
            <a:extLst>
              <a:ext uri="{FF2B5EF4-FFF2-40B4-BE49-F238E27FC236}">
                <a16:creationId xmlns:a16="http://schemas.microsoft.com/office/drawing/2014/main" id="{3B6BB9A7-BD2B-41AE-86E8-4BB4EAC20A14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27333" name="TextBox 6">
            <a:extLst>
              <a:ext uri="{FF2B5EF4-FFF2-40B4-BE49-F238E27FC236}">
                <a16:creationId xmlns:a16="http://schemas.microsoft.com/office/drawing/2014/main" id="{A8D4C9BB-2AAB-4AA5-947B-6C467840008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000000"/>
                </a:solidFill>
                <a:latin typeface="Arial" panose="020B0604020202020204" pitchFamily="34" charset="0"/>
              </a:rPr>
              <a:t>Architectural Complexity</a:t>
            </a: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227334" name="Audio 1">
            <a:hlinkClick r:id="" action="ppaction://media"/>
            <a:extLst>
              <a:ext uri="{FF2B5EF4-FFF2-40B4-BE49-F238E27FC236}">
                <a16:creationId xmlns:a16="http://schemas.microsoft.com/office/drawing/2014/main" id="{94F29922-5367-4A6D-BC30-84D8C71D3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7335" name="Rectangle 1">
            <a:extLst>
              <a:ext uri="{FF2B5EF4-FFF2-40B4-BE49-F238E27FC236}">
                <a16:creationId xmlns:a16="http://schemas.microsoft.com/office/drawing/2014/main" id="{BA4CE249-9179-4C66-93A6-B8E0F2511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2581275"/>
            <a:ext cx="7707312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Palatino" charset="0"/>
              </a:rPr>
              <a:t>The overall complexity of a proposed architecture is assessed by considering the </a:t>
            </a:r>
            <a:r>
              <a:rPr lang="en-US" altLang="en-US" sz="1600">
                <a:solidFill>
                  <a:srgbClr val="800080"/>
                </a:solidFill>
                <a:latin typeface="Palatino" charset="0"/>
              </a:rPr>
              <a:t>dependencies</a:t>
            </a:r>
            <a:r>
              <a:rPr lang="en-US" altLang="en-US" sz="1600">
                <a:solidFill>
                  <a:srgbClr val="000000"/>
                </a:solidFill>
                <a:latin typeface="Palatino" charset="0"/>
              </a:rPr>
              <a:t> between components within the architecture.</a:t>
            </a:r>
          </a:p>
          <a:p>
            <a:pPr lvl="1"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600" i="1">
                <a:solidFill>
                  <a:srgbClr val="800080"/>
                </a:solidFill>
                <a:latin typeface="Palatino" charset="0"/>
              </a:rPr>
              <a:t>Sharing dependencies</a:t>
            </a:r>
            <a:r>
              <a:rPr lang="en-US" altLang="en-US" sz="1600">
                <a:solidFill>
                  <a:srgbClr val="000000"/>
                </a:solidFill>
                <a:latin typeface="Palatino" charset="0"/>
              </a:rPr>
              <a:t> represent dependence relationships among consumers who use the same resource or producers who produce for the same consumers.</a:t>
            </a:r>
          </a:p>
          <a:p>
            <a:pPr lvl="1"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600" i="1">
                <a:solidFill>
                  <a:srgbClr val="800080"/>
                </a:solidFill>
                <a:latin typeface="Palatino" charset="0"/>
              </a:rPr>
              <a:t>Flow dependencies</a:t>
            </a:r>
            <a:r>
              <a:rPr lang="en-US" altLang="en-US" sz="1600">
                <a:solidFill>
                  <a:srgbClr val="000000"/>
                </a:solidFill>
                <a:latin typeface="Palatino" charset="0"/>
              </a:rPr>
              <a:t> represent dependence relationships between producers and consumers of resources.</a:t>
            </a:r>
          </a:p>
          <a:p>
            <a:pPr lvl="1"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600" i="1">
                <a:solidFill>
                  <a:srgbClr val="800080"/>
                </a:solidFill>
                <a:latin typeface="Palatino" charset="0"/>
              </a:rPr>
              <a:t>Constrained dependencies</a:t>
            </a:r>
            <a:r>
              <a:rPr lang="en-US" altLang="en-US" sz="1600">
                <a:solidFill>
                  <a:srgbClr val="800080"/>
                </a:solidFill>
                <a:latin typeface="Palatino" charset="0"/>
              </a:rPr>
              <a:t> </a:t>
            </a:r>
            <a:r>
              <a:rPr lang="en-US" altLang="en-US" sz="1600">
                <a:solidFill>
                  <a:srgbClr val="000000"/>
                </a:solidFill>
                <a:latin typeface="Palatino" charset="0"/>
              </a:rPr>
              <a:t>represent constraints on the relative flow of control among a set of activities.</a:t>
            </a:r>
          </a:p>
        </p:txBody>
      </p:sp>
    </p:spTree>
  </p:cSld>
  <p:clrMapOvr>
    <a:masterClrMapping/>
  </p:clrMapOvr>
  <p:transition advTm="102033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354" name="Picture 2" descr="C:\Users\parul\Desktop\Digital Learning Content.png">
            <a:extLst>
              <a:ext uri="{FF2B5EF4-FFF2-40B4-BE49-F238E27FC236}">
                <a16:creationId xmlns:a16="http://schemas.microsoft.com/office/drawing/2014/main" id="{CDFEBFAD-2065-4233-8AF6-829FE426AD45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8355" name="Picture 6" descr="C:\Users\parul\Desktop\Untitled-1.png">
            <a:extLst>
              <a:ext uri="{FF2B5EF4-FFF2-40B4-BE49-F238E27FC236}">
                <a16:creationId xmlns:a16="http://schemas.microsoft.com/office/drawing/2014/main" id="{C94621C8-C330-4E09-B222-0FABFAF5DC3C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28356" name="Rectangle 7">
            <a:extLst>
              <a:ext uri="{FF2B5EF4-FFF2-40B4-BE49-F238E27FC236}">
                <a16:creationId xmlns:a16="http://schemas.microsoft.com/office/drawing/2014/main" id="{9275D253-75E2-4F86-ACBA-B647A9C93E3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28357" name="TextBox 6">
            <a:extLst>
              <a:ext uri="{FF2B5EF4-FFF2-40B4-BE49-F238E27FC236}">
                <a16:creationId xmlns:a16="http://schemas.microsoft.com/office/drawing/2014/main" id="{02A674E2-CACA-474C-BF31-25198C420B6A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000000"/>
                </a:solidFill>
                <a:latin typeface="Arial" panose="020B0604020202020204" pitchFamily="34" charset="0"/>
              </a:rPr>
              <a:t>ADL</a:t>
            </a: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228358" name="Audio 1">
            <a:hlinkClick r:id="" action="ppaction://media"/>
            <a:extLst>
              <a:ext uri="{FF2B5EF4-FFF2-40B4-BE49-F238E27FC236}">
                <a16:creationId xmlns:a16="http://schemas.microsoft.com/office/drawing/2014/main" id="{B07505CE-07D7-4804-910F-C8518E93B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359" name="Rectangle 1">
            <a:extLst>
              <a:ext uri="{FF2B5EF4-FFF2-40B4-BE49-F238E27FC236}">
                <a16:creationId xmlns:a16="http://schemas.microsoft.com/office/drawing/2014/main" id="{DA19E6E8-2AE7-40FB-8AE2-2BD9658C4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2557463"/>
            <a:ext cx="7200900" cy="258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 i="1">
                <a:solidFill>
                  <a:srgbClr val="800080"/>
                </a:solidFill>
                <a:latin typeface="Times" panose="02020603050405020304" pitchFamily="18" charset="0"/>
              </a:rPr>
              <a:t>Architectural description language </a:t>
            </a:r>
            <a:r>
              <a:rPr lang="en-US" altLang="en-US" sz="1800">
                <a:solidFill>
                  <a:srgbClr val="800080"/>
                </a:solidFill>
                <a:latin typeface="Times" panose="02020603050405020304" pitchFamily="18" charset="0"/>
              </a:rPr>
              <a:t>(ADL) </a:t>
            </a:r>
            <a:r>
              <a:rPr lang="en-US" altLang="en-US" sz="1800">
                <a:solidFill>
                  <a:srgbClr val="000000"/>
                </a:solidFill>
                <a:latin typeface="Times" panose="02020603050405020304" pitchFamily="18" charset="0"/>
              </a:rPr>
              <a:t>provides a semantics and syntax for describing a software architecture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Times" panose="02020603050405020304" pitchFamily="18" charset="0"/>
              </a:rPr>
              <a:t>Provide the designer with the ability to: </a:t>
            </a:r>
          </a:p>
          <a:p>
            <a:pPr lvl="1"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Times" panose="02020603050405020304" pitchFamily="18" charset="0"/>
              </a:rPr>
              <a:t>decompose architectural components</a:t>
            </a:r>
          </a:p>
          <a:p>
            <a:pPr lvl="1"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Times" panose="02020603050405020304" pitchFamily="18" charset="0"/>
              </a:rPr>
              <a:t>compose individual components into larger architectural blocks and </a:t>
            </a:r>
          </a:p>
          <a:p>
            <a:pPr lvl="1"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Times" panose="02020603050405020304" pitchFamily="18" charset="0"/>
              </a:rPr>
              <a:t>represent interfaces (connection mechanisms) between components.  </a:t>
            </a:r>
          </a:p>
        </p:txBody>
      </p:sp>
    </p:spTree>
  </p:cSld>
  <p:clrMapOvr>
    <a:masterClrMapping/>
  </p:clrMapOvr>
  <p:transition advTm="102033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378" name="Picture 2" descr="C:\Users\parul\Desktop\Digital Learning Content.png">
            <a:extLst>
              <a:ext uri="{FF2B5EF4-FFF2-40B4-BE49-F238E27FC236}">
                <a16:creationId xmlns:a16="http://schemas.microsoft.com/office/drawing/2014/main" id="{0AD29268-B640-4B7B-9FA7-AA460EFEAF9A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9379" name="Picture 6" descr="C:\Users\parul\Desktop\Untitled-1.png">
            <a:extLst>
              <a:ext uri="{FF2B5EF4-FFF2-40B4-BE49-F238E27FC236}">
                <a16:creationId xmlns:a16="http://schemas.microsoft.com/office/drawing/2014/main" id="{72BFC9D3-760F-4770-9FEB-C8F616DC99F5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29380" name="Rectangle 7">
            <a:extLst>
              <a:ext uri="{FF2B5EF4-FFF2-40B4-BE49-F238E27FC236}">
                <a16:creationId xmlns:a16="http://schemas.microsoft.com/office/drawing/2014/main" id="{44C52D59-C5D6-437E-AB5B-59E1923208B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29381" name="TextBox 6">
            <a:extLst>
              <a:ext uri="{FF2B5EF4-FFF2-40B4-BE49-F238E27FC236}">
                <a16:creationId xmlns:a16="http://schemas.microsoft.com/office/drawing/2014/main" id="{622C8160-F146-476A-BC99-7CF6CC998BD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000000"/>
                </a:solidFill>
                <a:latin typeface="Arial" panose="020B0604020202020204" pitchFamily="34" charset="0"/>
              </a:rPr>
              <a:t>An Architectural Design Method</a:t>
            </a: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229382" name="Audio 1">
            <a:hlinkClick r:id="" action="ppaction://media"/>
            <a:extLst>
              <a:ext uri="{FF2B5EF4-FFF2-40B4-BE49-F238E27FC236}">
                <a16:creationId xmlns:a16="http://schemas.microsoft.com/office/drawing/2014/main" id="{4C26BD6A-83BD-4BC7-AFA8-B21573060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9383" name="Group 33">
            <a:extLst>
              <a:ext uri="{FF2B5EF4-FFF2-40B4-BE49-F238E27FC236}">
                <a16:creationId xmlns:a16="http://schemas.microsoft.com/office/drawing/2014/main" id="{17F58D6F-B3B1-4872-9DE6-293817311E2C}"/>
              </a:ext>
            </a:extLst>
          </p:cNvPr>
          <p:cNvGrpSpPr>
            <a:grpSpLocks/>
          </p:cNvGrpSpPr>
          <p:nvPr/>
        </p:nvGrpSpPr>
        <p:grpSpPr bwMode="auto">
          <a:xfrm>
            <a:off x="812800" y="2554288"/>
            <a:ext cx="7505700" cy="3717925"/>
            <a:chOff x="3581400" y="1981200"/>
            <a:chExt cx="5355261" cy="3713163"/>
          </a:xfrm>
        </p:grpSpPr>
        <p:sp>
          <p:nvSpPr>
            <p:cNvPr id="229384" name="Rectangle 3">
              <a:extLst>
                <a:ext uri="{FF2B5EF4-FFF2-40B4-BE49-F238E27FC236}">
                  <a16:creationId xmlns:a16="http://schemas.microsoft.com/office/drawing/2014/main" id="{DA365694-5064-4FF3-8AF1-53A27782B4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975" y="2362200"/>
              <a:ext cx="2022831" cy="201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Helvetica" panose="020B0604020202020204" pitchFamily="34" charset="0"/>
                  <a:ea typeface="MS PGothic" panose="020B0600070205080204" pitchFamily="34" charset="-128"/>
                </a:rPr>
                <a:t>"four bedrooms, three baths,</a:t>
              </a:r>
              <a:endParaRPr lang="en-US" altLang="en-US" sz="2000" b="1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29385" name="Rectangle 4">
              <a:extLst>
                <a:ext uri="{FF2B5EF4-FFF2-40B4-BE49-F238E27FC236}">
                  <a16:creationId xmlns:a16="http://schemas.microsoft.com/office/drawing/2014/main" id="{D5D3ED61-B138-4148-A004-417C7BF545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975" y="2617788"/>
              <a:ext cx="1079579" cy="201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Helvetica" panose="020B0604020202020204" pitchFamily="34" charset="0"/>
                  <a:ea typeface="MS PGothic" panose="020B0600070205080204" pitchFamily="34" charset="-128"/>
                </a:rPr>
                <a:t>lots of glass ..."</a:t>
              </a:r>
              <a:endParaRPr lang="en-US" altLang="en-US" sz="2000" b="1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29386" name="Rectangle 5">
              <a:extLst>
                <a:ext uri="{FF2B5EF4-FFF2-40B4-BE49-F238E27FC236}">
                  <a16:creationId xmlns:a16="http://schemas.microsoft.com/office/drawing/2014/main" id="{D7DEAF1C-9B6B-4808-952F-C16AE875A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400" y="1981200"/>
              <a:ext cx="2498968" cy="282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800" b="1" i="1">
                  <a:solidFill>
                    <a:srgbClr val="800080"/>
                  </a:solidFill>
                  <a:latin typeface="Helvetica" panose="020B0604020202020204" pitchFamily="34" charset="0"/>
                  <a:ea typeface="MS PGothic" panose="020B0600070205080204" pitchFamily="34" charset="-128"/>
                </a:rPr>
                <a:t>customer requirements</a:t>
              </a:r>
              <a:endParaRPr lang="en-US" altLang="en-US" sz="2000" b="1">
                <a:solidFill>
                  <a:srgbClr val="800080"/>
                </a:solidFill>
                <a:latin typeface="Helvetica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29387" name="Oval 6">
              <a:extLst>
                <a:ext uri="{FF2B5EF4-FFF2-40B4-BE49-F238E27FC236}">
                  <a16:creationId xmlns:a16="http://schemas.microsoft.com/office/drawing/2014/main" id="{97D62890-0BF7-487A-8ADC-B14743766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7463" y="2932113"/>
              <a:ext cx="190500" cy="455612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29388" name="Oval 7">
              <a:extLst>
                <a:ext uri="{FF2B5EF4-FFF2-40B4-BE49-F238E27FC236}">
                  <a16:creationId xmlns:a16="http://schemas.microsoft.com/office/drawing/2014/main" id="{633AEF27-BC98-414E-BA03-F9A04FBBC9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763" y="2917825"/>
              <a:ext cx="215900" cy="484188"/>
            </a:xfrm>
            <a:prstGeom prst="ellipse">
              <a:avLst/>
            </a:prstGeom>
            <a:noFill/>
            <a:ln w="301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29389" name="Freeform 8">
              <a:extLst>
                <a:ext uri="{FF2B5EF4-FFF2-40B4-BE49-F238E27FC236}">
                  <a16:creationId xmlns:a16="http://schemas.microsoft.com/office/drawing/2014/main" id="{AB53A46D-B562-41AC-974D-6C98B2C44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2063" y="3402013"/>
              <a:ext cx="241300" cy="952500"/>
            </a:xfrm>
            <a:custGeom>
              <a:avLst/>
              <a:gdLst>
                <a:gd name="T0" fmla="*/ 2147483646 w 152"/>
                <a:gd name="T1" fmla="*/ 2147483646 h 534"/>
                <a:gd name="T2" fmla="*/ 2147483646 w 152"/>
                <a:gd name="T3" fmla="*/ 0 h 534"/>
                <a:gd name="T4" fmla="*/ 2147483646 w 152"/>
                <a:gd name="T5" fmla="*/ 0 h 534"/>
                <a:gd name="T6" fmla="*/ 2147483646 w 152"/>
                <a:gd name="T7" fmla="*/ 2147483646 h 534"/>
                <a:gd name="T8" fmla="*/ 2147483646 w 152"/>
                <a:gd name="T9" fmla="*/ 2147483646 h 534"/>
                <a:gd name="T10" fmla="*/ 2147483646 w 152"/>
                <a:gd name="T11" fmla="*/ 2147483646 h 534"/>
                <a:gd name="T12" fmla="*/ 2147483646 w 152"/>
                <a:gd name="T13" fmla="*/ 2147483646 h 534"/>
                <a:gd name="T14" fmla="*/ 0 w 152"/>
                <a:gd name="T15" fmla="*/ 2147483646 h 534"/>
                <a:gd name="T16" fmla="*/ 0 w 152"/>
                <a:gd name="T17" fmla="*/ 2147483646 h 5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2"/>
                <a:gd name="T28" fmla="*/ 0 h 534"/>
                <a:gd name="T29" fmla="*/ 152 w 152"/>
                <a:gd name="T30" fmla="*/ 534 h 53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2" h="534">
                  <a:moveTo>
                    <a:pt x="8" y="16"/>
                  </a:moveTo>
                  <a:lnTo>
                    <a:pt x="152" y="0"/>
                  </a:lnTo>
                  <a:lnTo>
                    <a:pt x="120" y="486"/>
                  </a:lnTo>
                  <a:lnTo>
                    <a:pt x="40" y="534"/>
                  </a:lnTo>
                  <a:lnTo>
                    <a:pt x="0" y="16"/>
                  </a:lnTo>
                </a:path>
              </a:pathLst>
            </a:custGeom>
            <a:noFill/>
            <a:ln w="301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390" name="Freeform 9">
              <a:extLst>
                <a:ext uri="{FF2B5EF4-FFF2-40B4-BE49-F238E27FC236}">
                  <a16:creationId xmlns:a16="http://schemas.microsoft.com/office/drawing/2014/main" id="{0E65E551-1A6F-46D1-AA28-4D8A27CD4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9363" y="3387725"/>
              <a:ext cx="241300" cy="952500"/>
            </a:xfrm>
            <a:custGeom>
              <a:avLst/>
              <a:gdLst>
                <a:gd name="T0" fmla="*/ 2147483646 w 152"/>
                <a:gd name="T1" fmla="*/ 2147483646 h 534"/>
                <a:gd name="T2" fmla="*/ 2147483646 w 152"/>
                <a:gd name="T3" fmla="*/ 0 h 534"/>
                <a:gd name="T4" fmla="*/ 2147483646 w 152"/>
                <a:gd name="T5" fmla="*/ 2147483646 h 534"/>
                <a:gd name="T6" fmla="*/ 2147483646 w 152"/>
                <a:gd name="T7" fmla="*/ 2147483646 h 534"/>
                <a:gd name="T8" fmla="*/ 0 w 152"/>
                <a:gd name="T9" fmla="*/ 2147483646 h 5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2"/>
                <a:gd name="T16" fmla="*/ 0 h 534"/>
                <a:gd name="T17" fmla="*/ 152 w 152"/>
                <a:gd name="T18" fmla="*/ 534 h 5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2" h="534">
                  <a:moveTo>
                    <a:pt x="8" y="16"/>
                  </a:moveTo>
                  <a:lnTo>
                    <a:pt x="152" y="0"/>
                  </a:lnTo>
                  <a:lnTo>
                    <a:pt x="120" y="486"/>
                  </a:lnTo>
                  <a:lnTo>
                    <a:pt x="40" y="534"/>
                  </a:lnTo>
                  <a:lnTo>
                    <a:pt x="0" y="16"/>
                  </a:lnTo>
                </a:path>
              </a:pathLst>
            </a:custGeom>
            <a:solidFill>
              <a:schemeClr val="folHlink"/>
            </a:solidFill>
            <a:ln w="30163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391" name="Freeform 10">
              <a:extLst>
                <a:ext uri="{FF2B5EF4-FFF2-40B4-BE49-F238E27FC236}">
                  <a16:creationId xmlns:a16="http://schemas.microsoft.com/office/drawing/2014/main" id="{AE34B4CB-6676-4497-963B-5A3445EE8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3363" y="3287713"/>
              <a:ext cx="404812" cy="400050"/>
            </a:xfrm>
            <a:custGeom>
              <a:avLst/>
              <a:gdLst>
                <a:gd name="T0" fmla="*/ 0 w 255"/>
                <a:gd name="T1" fmla="*/ 2147483646 h 224"/>
                <a:gd name="T2" fmla="*/ 2147483646 w 255"/>
                <a:gd name="T3" fmla="*/ 2147483646 h 224"/>
                <a:gd name="T4" fmla="*/ 2147483646 w 255"/>
                <a:gd name="T5" fmla="*/ 2147483646 h 224"/>
                <a:gd name="T6" fmla="*/ 2147483646 w 255"/>
                <a:gd name="T7" fmla="*/ 0 h 224"/>
                <a:gd name="T8" fmla="*/ 2147483646 w 255"/>
                <a:gd name="T9" fmla="*/ 0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5"/>
                <a:gd name="T16" fmla="*/ 0 h 224"/>
                <a:gd name="T17" fmla="*/ 255 w 255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5" h="224">
                  <a:moveTo>
                    <a:pt x="0" y="64"/>
                  </a:moveTo>
                  <a:lnTo>
                    <a:pt x="96" y="224"/>
                  </a:lnTo>
                  <a:lnTo>
                    <a:pt x="255" y="0"/>
                  </a:lnTo>
                </a:path>
              </a:pathLst>
            </a:custGeom>
            <a:noFill/>
            <a:ln w="301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392" name="Freeform 11">
              <a:extLst>
                <a:ext uri="{FF2B5EF4-FFF2-40B4-BE49-F238E27FC236}">
                  <a16:creationId xmlns:a16="http://schemas.microsoft.com/office/drawing/2014/main" id="{03712703-33BF-410B-AEC3-0E8E75574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0663" y="3273425"/>
              <a:ext cx="404812" cy="400050"/>
            </a:xfrm>
            <a:custGeom>
              <a:avLst/>
              <a:gdLst>
                <a:gd name="T0" fmla="*/ 0 w 255"/>
                <a:gd name="T1" fmla="*/ 2147483646 h 224"/>
                <a:gd name="T2" fmla="*/ 2147483646 w 255"/>
                <a:gd name="T3" fmla="*/ 2147483646 h 224"/>
                <a:gd name="T4" fmla="*/ 2147483646 w 255"/>
                <a:gd name="T5" fmla="*/ 0 h 224"/>
                <a:gd name="T6" fmla="*/ 0 60000 65536"/>
                <a:gd name="T7" fmla="*/ 0 60000 65536"/>
                <a:gd name="T8" fmla="*/ 0 60000 65536"/>
                <a:gd name="T9" fmla="*/ 0 w 255"/>
                <a:gd name="T10" fmla="*/ 0 h 224"/>
                <a:gd name="T11" fmla="*/ 255 w 255"/>
                <a:gd name="T12" fmla="*/ 224 h 22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5" h="224">
                  <a:moveTo>
                    <a:pt x="0" y="64"/>
                  </a:moveTo>
                  <a:lnTo>
                    <a:pt x="96" y="224"/>
                  </a:lnTo>
                  <a:lnTo>
                    <a:pt x="255" y="0"/>
                  </a:lnTo>
                </a:path>
              </a:pathLst>
            </a:custGeom>
            <a:noFill/>
            <a:ln w="301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393" name="Freeform 12">
              <a:extLst>
                <a:ext uri="{FF2B5EF4-FFF2-40B4-BE49-F238E27FC236}">
                  <a16:creationId xmlns:a16="http://schemas.microsoft.com/office/drawing/2014/main" id="{8666C5F4-8C10-4F61-8C6C-0292202CC4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3430588"/>
              <a:ext cx="165100" cy="698500"/>
            </a:xfrm>
            <a:custGeom>
              <a:avLst/>
              <a:gdLst>
                <a:gd name="T0" fmla="*/ 2147483646 w 104"/>
                <a:gd name="T1" fmla="*/ 0 h 391"/>
                <a:gd name="T2" fmla="*/ 0 w 104"/>
                <a:gd name="T3" fmla="*/ 2147483646 h 391"/>
                <a:gd name="T4" fmla="*/ 0 w 104"/>
                <a:gd name="T5" fmla="*/ 2147483646 h 391"/>
                <a:gd name="T6" fmla="*/ 2147483646 w 104"/>
                <a:gd name="T7" fmla="*/ 2147483646 h 391"/>
                <a:gd name="T8" fmla="*/ 2147483646 w 104"/>
                <a:gd name="T9" fmla="*/ 2147483646 h 3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4"/>
                <a:gd name="T16" fmla="*/ 0 h 391"/>
                <a:gd name="T17" fmla="*/ 104 w 104"/>
                <a:gd name="T18" fmla="*/ 391 h 3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4" h="391">
                  <a:moveTo>
                    <a:pt x="16" y="0"/>
                  </a:moveTo>
                  <a:lnTo>
                    <a:pt x="0" y="271"/>
                  </a:lnTo>
                  <a:lnTo>
                    <a:pt x="104" y="391"/>
                  </a:lnTo>
                </a:path>
              </a:pathLst>
            </a:custGeom>
            <a:noFill/>
            <a:ln w="301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394" name="Freeform 13">
              <a:extLst>
                <a:ext uri="{FF2B5EF4-FFF2-40B4-BE49-F238E27FC236}">
                  <a16:creationId xmlns:a16="http://schemas.microsoft.com/office/drawing/2014/main" id="{9C709CE0-6E13-42D0-9336-4C48C09431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1263" y="3416300"/>
              <a:ext cx="165100" cy="698500"/>
            </a:xfrm>
            <a:custGeom>
              <a:avLst/>
              <a:gdLst>
                <a:gd name="T0" fmla="*/ 2147483646 w 104"/>
                <a:gd name="T1" fmla="*/ 0 h 391"/>
                <a:gd name="T2" fmla="*/ 0 w 104"/>
                <a:gd name="T3" fmla="*/ 2147483646 h 391"/>
                <a:gd name="T4" fmla="*/ 2147483646 w 104"/>
                <a:gd name="T5" fmla="*/ 2147483646 h 391"/>
                <a:gd name="T6" fmla="*/ 0 60000 65536"/>
                <a:gd name="T7" fmla="*/ 0 60000 65536"/>
                <a:gd name="T8" fmla="*/ 0 60000 65536"/>
                <a:gd name="T9" fmla="*/ 0 w 104"/>
                <a:gd name="T10" fmla="*/ 0 h 391"/>
                <a:gd name="T11" fmla="*/ 104 w 104"/>
                <a:gd name="T12" fmla="*/ 391 h 39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4" h="391">
                  <a:moveTo>
                    <a:pt x="16" y="0"/>
                  </a:moveTo>
                  <a:lnTo>
                    <a:pt x="0" y="271"/>
                  </a:lnTo>
                  <a:lnTo>
                    <a:pt x="104" y="391"/>
                  </a:lnTo>
                </a:path>
              </a:pathLst>
            </a:custGeom>
            <a:noFill/>
            <a:ln w="301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395" name="Freeform 14">
              <a:extLst>
                <a:ext uri="{FF2B5EF4-FFF2-40B4-BE49-F238E27FC236}">
                  <a16:creationId xmlns:a16="http://schemas.microsoft.com/office/drawing/2014/main" id="{CC754892-FED0-439B-AD4C-1089ED2B5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9863" y="4297363"/>
              <a:ext cx="127000" cy="1125537"/>
            </a:xfrm>
            <a:custGeom>
              <a:avLst/>
              <a:gdLst>
                <a:gd name="T0" fmla="*/ 0 w 80"/>
                <a:gd name="T1" fmla="*/ 0 h 630"/>
                <a:gd name="T2" fmla="*/ 2147483646 w 80"/>
                <a:gd name="T3" fmla="*/ 2147483646 h 630"/>
                <a:gd name="T4" fmla="*/ 2147483646 w 80"/>
                <a:gd name="T5" fmla="*/ 2147483646 h 630"/>
                <a:gd name="T6" fmla="*/ 2147483646 w 80"/>
                <a:gd name="T7" fmla="*/ 2147483646 h 630"/>
                <a:gd name="T8" fmla="*/ 2147483646 w 80"/>
                <a:gd name="T9" fmla="*/ 2147483646 h 630"/>
                <a:gd name="T10" fmla="*/ 2147483646 w 80"/>
                <a:gd name="T11" fmla="*/ 2147483646 h 630"/>
                <a:gd name="T12" fmla="*/ 2147483646 w 80"/>
                <a:gd name="T13" fmla="*/ 2147483646 h 6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0"/>
                <a:gd name="T22" fmla="*/ 0 h 630"/>
                <a:gd name="T23" fmla="*/ 80 w 80"/>
                <a:gd name="T24" fmla="*/ 630 h 6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0" h="630">
                  <a:moveTo>
                    <a:pt x="0" y="0"/>
                  </a:moveTo>
                  <a:lnTo>
                    <a:pt x="80" y="295"/>
                  </a:lnTo>
                  <a:lnTo>
                    <a:pt x="48" y="630"/>
                  </a:lnTo>
                  <a:lnTo>
                    <a:pt x="80" y="622"/>
                  </a:lnTo>
                </a:path>
              </a:pathLst>
            </a:custGeom>
            <a:noFill/>
            <a:ln w="301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396" name="Freeform 15">
              <a:extLst>
                <a:ext uri="{FF2B5EF4-FFF2-40B4-BE49-F238E27FC236}">
                  <a16:creationId xmlns:a16="http://schemas.microsoft.com/office/drawing/2014/main" id="{2437AA09-795C-45F5-BBE1-E8175F44D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7163" y="4283075"/>
              <a:ext cx="127000" cy="1125538"/>
            </a:xfrm>
            <a:custGeom>
              <a:avLst/>
              <a:gdLst>
                <a:gd name="T0" fmla="*/ 0 w 80"/>
                <a:gd name="T1" fmla="*/ 0 h 630"/>
                <a:gd name="T2" fmla="*/ 2147483646 w 80"/>
                <a:gd name="T3" fmla="*/ 2147483646 h 630"/>
                <a:gd name="T4" fmla="*/ 2147483646 w 80"/>
                <a:gd name="T5" fmla="*/ 2147483646 h 630"/>
                <a:gd name="T6" fmla="*/ 2147483646 w 80"/>
                <a:gd name="T7" fmla="*/ 2147483646 h 6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"/>
                <a:gd name="T13" fmla="*/ 0 h 630"/>
                <a:gd name="T14" fmla="*/ 80 w 80"/>
                <a:gd name="T15" fmla="*/ 630 h 6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" h="630">
                  <a:moveTo>
                    <a:pt x="0" y="0"/>
                  </a:moveTo>
                  <a:lnTo>
                    <a:pt x="80" y="295"/>
                  </a:lnTo>
                  <a:lnTo>
                    <a:pt x="48" y="630"/>
                  </a:lnTo>
                  <a:lnTo>
                    <a:pt x="80" y="622"/>
                  </a:lnTo>
                </a:path>
              </a:pathLst>
            </a:custGeom>
            <a:noFill/>
            <a:ln w="301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397" name="Freeform 16">
              <a:extLst>
                <a:ext uri="{FF2B5EF4-FFF2-40B4-BE49-F238E27FC236}">
                  <a16:creationId xmlns:a16="http://schemas.microsoft.com/office/drawing/2014/main" id="{68282632-2B1E-4CAE-892E-7F9211930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4354513"/>
              <a:ext cx="114300" cy="1339850"/>
            </a:xfrm>
            <a:custGeom>
              <a:avLst/>
              <a:gdLst>
                <a:gd name="T0" fmla="*/ 2147483646 w 72"/>
                <a:gd name="T1" fmla="*/ 0 h 750"/>
                <a:gd name="T2" fmla="*/ 2147483646 w 72"/>
                <a:gd name="T3" fmla="*/ 2147483646 h 750"/>
                <a:gd name="T4" fmla="*/ 2147483646 w 72"/>
                <a:gd name="T5" fmla="*/ 2147483646 h 750"/>
                <a:gd name="T6" fmla="*/ 0 w 72"/>
                <a:gd name="T7" fmla="*/ 2147483646 h 750"/>
                <a:gd name="T8" fmla="*/ 0 w 72"/>
                <a:gd name="T9" fmla="*/ 2147483646 h 750"/>
                <a:gd name="T10" fmla="*/ 2147483646 w 72"/>
                <a:gd name="T11" fmla="*/ 2147483646 h 750"/>
                <a:gd name="T12" fmla="*/ 2147483646 w 72"/>
                <a:gd name="T13" fmla="*/ 2147483646 h 7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2"/>
                <a:gd name="T22" fmla="*/ 0 h 750"/>
                <a:gd name="T23" fmla="*/ 72 w 72"/>
                <a:gd name="T24" fmla="*/ 750 h 75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2" h="750">
                  <a:moveTo>
                    <a:pt x="56" y="0"/>
                  </a:moveTo>
                  <a:lnTo>
                    <a:pt x="72" y="295"/>
                  </a:lnTo>
                  <a:lnTo>
                    <a:pt x="0" y="726"/>
                  </a:lnTo>
                  <a:lnTo>
                    <a:pt x="24" y="750"/>
                  </a:lnTo>
                </a:path>
              </a:pathLst>
            </a:custGeom>
            <a:noFill/>
            <a:ln w="301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398" name="Freeform 17">
              <a:extLst>
                <a:ext uri="{FF2B5EF4-FFF2-40B4-BE49-F238E27FC236}">
                  <a16:creationId xmlns:a16="http://schemas.microsoft.com/office/drawing/2014/main" id="{D3382C91-D34B-4AD8-87E2-E325E97A9D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1263" y="4340225"/>
              <a:ext cx="114300" cy="1339850"/>
            </a:xfrm>
            <a:custGeom>
              <a:avLst/>
              <a:gdLst>
                <a:gd name="T0" fmla="*/ 2147483646 w 72"/>
                <a:gd name="T1" fmla="*/ 0 h 750"/>
                <a:gd name="T2" fmla="*/ 2147483646 w 72"/>
                <a:gd name="T3" fmla="*/ 2147483646 h 750"/>
                <a:gd name="T4" fmla="*/ 0 w 72"/>
                <a:gd name="T5" fmla="*/ 2147483646 h 750"/>
                <a:gd name="T6" fmla="*/ 2147483646 w 72"/>
                <a:gd name="T7" fmla="*/ 2147483646 h 7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"/>
                <a:gd name="T13" fmla="*/ 0 h 750"/>
                <a:gd name="T14" fmla="*/ 72 w 72"/>
                <a:gd name="T15" fmla="*/ 750 h 7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" h="750">
                  <a:moveTo>
                    <a:pt x="56" y="0"/>
                  </a:moveTo>
                  <a:lnTo>
                    <a:pt x="72" y="295"/>
                  </a:lnTo>
                  <a:lnTo>
                    <a:pt x="0" y="726"/>
                  </a:lnTo>
                  <a:lnTo>
                    <a:pt x="24" y="750"/>
                  </a:lnTo>
                </a:path>
              </a:pathLst>
            </a:custGeom>
            <a:noFill/>
            <a:ln w="301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399" name="Line 18">
              <a:extLst>
                <a:ext uri="{FF2B5EF4-FFF2-40B4-BE49-F238E27FC236}">
                  <a16:creationId xmlns:a16="http://schemas.microsoft.com/office/drawing/2014/main" id="{59FA146F-DD15-494B-90DD-9B9BFE3143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38763" y="2789238"/>
              <a:ext cx="265112" cy="200025"/>
            </a:xfrm>
            <a:prstGeom prst="line">
              <a:avLst/>
            </a:prstGeom>
            <a:noFill/>
            <a:ln w="1746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400" name="Rectangle 19">
              <a:extLst>
                <a:ext uri="{FF2B5EF4-FFF2-40B4-BE49-F238E27FC236}">
                  <a16:creationId xmlns:a16="http://schemas.microsoft.com/office/drawing/2014/main" id="{8F057871-9FED-4BA9-9264-9F090AC4DF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9388" y="3429000"/>
              <a:ext cx="2268537" cy="1765300"/>
            </a:xfrm>
            <a:prstGeom prst="rect">
              <a:avLst/>
            </a:prstGeom>
            <a:solidFill>
              <a:srgbClr val="FFFFFF"/>
            </a:solidFill>
            <a:ln w="1746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29401" name="Rectangle 20">
              <a:extLst>
                <a:ext uri="{FF2B5EF4-FFF2-40B4-BE49-F238E27FC236}">
                  <a16:creationId xmlns:a16="http://schemas.microsoft.com/office/drawing/2014/main" id="{FD042CC1-80C4-42C3-B3F2-4DC2937A1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6088" y="3757613"/>
              <a:ext cx="455612" cy="554037"/>
            </a:xfrm>
            <a:prstGeom prst="rect">
              <a:avLst/>
            </a:prstGeom>
            <a:solidFill>
              <a:srgbClr val="FFFFFF"/>
            </a:solidFill>
            <a:ln w="1746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29402" name="Rectangle 21">
              <a:extLst>
                <a:ext uri="{FF2B5EF4-FFF2-40B4-BE49-F238E27FC236}">
                  <a16:creationId xmlns:a16="http://schemas.microsoft.com/office/drawing/2014/main" id="{ED365D1D-F17E-4F9F-B428-19D12C006B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6100" y="4297363"/>
              <a:ext cx="1497013" cy="611187"/>
            </a:xfrm>
            <a:prstGeom prst="rect">
              <a:avLst/>
            </a:prstGeom>
            <a:solidFill>
              <a:srgbClr val="FFFFFF"/>
            </a:solidFill>
            <a:ln w="1746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29403" name="Rectangle 22">
              <a:extLst>
                <a:ext uri="{FF2B5EF4-FFF2-40B4-BE49-F238E27FC236}">
                  <a16:creationId xmlns:a16="http://schemas.microsoft.com/office/drawing/2014/main" id="{37D09D5F-D02F-4BCB-B718-F9764B98B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9000" y="3657600"/>
              <a:ext cx="747713" cy="654050"/>
            </a:xfrm>
            <a:prstGeom prst="rect">
              <a:avLst/>
            </a:prstGeom>
            <a:solidFill>
              <a:srgbClr val="FFFFFF"/>
            </a:solidFill>
            <a:ln w="1746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29404" name="Rectangle 23">
              <a:extLst>
                <a:ext uri="{FF2B5EF4-FFF2-40B4-BE49-F238E27FC236}">
                  <a16:creationId xmlns:a16="http://schemas.microsoft.com/office/drawing/2014/main" id="{FCC71E86-29E2-4811-8BE3-54DB7840CB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4313" y="3757613"/>
              <a:ext cx="646112" cy="554037"/>
            </a:xfrm>
            <a:prstGeom prst="rect">
              <a:avLst/>
            </a:prstGeom>
            <a:solidFill>
              <a:srgbClr val="FFFFFF"/>
            </a:solidFill>
            <a:ln w="1746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29405" name="Rectangle 24">
              <a:extLst>
                <a:ext uri="{FF2B5EF4-FFF2-40B4-BE49-F238E27FC236}">
                  <a16:creationId xmlns:a16="http://schemas.microsoft.com/office/drawing/2014/main" id="{3AF71363-D32C-4BFF-A656-6B291B8FC2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4100" y="4297363"/>
              <a:ext cx="455613" cy="611187"/>
            </a:xfrm>
            <a:prstGeom prst="rect">
              <a:avLst/>
            </a:prstGeom>
            <a:solidFill>
              <a:srgbClr val="FFFFFF"/>
            </a:solidFill>
            <a:ln w="1746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29406" name="Rectangle 25">
              <a:extLst>
                <a:ext uri="{FF2B5EF4-FFF2-40B4-BE49-F238E27FC236}">
                  <a16:creationId xmlns:a16="http://schemas.microsoft.com/office/drawing/2014/main" id="{07234517-A7B4-42D9-9368-AFD71711E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4424363"/>
              <a:ext cx="114300" cy="357187"/>
            </a:xfrm>
            <a:prstGeom prst="rect">
              <a:avLst/>
            </a:prstGeom>
            <a:solidFill>
              <a:srgbClr val="FFFFFF"/>
            </a:solidFill>
            <a:ln w="1746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29407" name="Rectangle 26">
              <a:extLst>
                <a:ext uri="{FF2B5EF4-FFF2-40B4-BE49-F238E27FC236}">
                  <a16:creationId xmlns:a16="http://schemas.microsoft.com/office/drawing/2014/main" id="{80D34924-D95A-4168-8444-5D5BD9D05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3600" y="4424363"/>
              <a:ext cx="114300" cy="357187"/>
            </a:xfrm>
            <a:prstGeom prst="rect">
              <a:avLst/>
            </a:prstGeom>
            <a:solidFill>
              <a:srgbClr val="FFFFFF"/>
            </a:solidFill>
            <a:ln w="1746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29408" name="Rectangle 27">
              <a:extLst>
                <a:ext uri="{FF2B5EF4-FFF2-40B4-BE49-F238E27FC236}">
                  <a16:creationId xmlns:a16="http://schemas.microsoft.com/office/drawing/2014/main" id="{BDC6043D-6BF4-44F4-BF18-CCBDA28CAE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00" y="4452938"/>
              <a:ext cx="176213" cy="455612"/>
            </a:xfrm>
            <a:prstGeom prst="rect">
              <a:avLst/>
            </a:prstGeom>
            <a:solidFill>
              <a:srgbClr val="FFFFFF"/>
            </a:solidFill>
            <a:ln w="1746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29409" name="Rectangle 28">
              <a:extLst>
                <a:ext uri="{FF2B5EF4-FFF2-40B4-BE49-F238E27FC236}">
                  <a16:creationId xmlns:a16="http://schemas.microsoft.com/office/drawing/2014/main" id="{DAB645BC-9CE0-4F39-856B-387666F107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8613" y="4438650"/>
              <a:ext cx="114300" cy="357188"/>
            </a:xfrm>
            <a:prstGeom prst="rect">
              <a:avLst/>
            </a:prstGeom>
            <a:solidFill>
              <a:srgbClr val="FFFFFF"/>
            </a:solidFill>
            <a:ln w="1746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29410" name="Rectangle 29">
              <a:extLst>
                <a:ext uri="{FF2B5EF4-FFF2-40B4-BE49-F238E27FC236}">
                  <a16:creationId xmlns:a16="http://schemas.microsoft.com/office/drawing/2014/main" id="{0E5CDD19-10E1-4B8F-A68B-84743C761C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4513" y="4438650"/>
              <a:ext cx="114300" cy="357188"/>
            </a:xfrm>
            <a:prstGeom prst="rect">
              <a:avLst/>
            </a:prstGeom>
            <a:solidFill>
              <a:srgbClr val="FFFFFF"/>
            </a:solidFill>
            <a:ln w="1746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29411" name="Rectangle 30">
              <a:extLst>
                <a:ext uri="{FF2B5EF4-FFF2-40B4-BE49-F238E27FC236}">
                  <a16:creationId xmlns:a16="http://schemas.microsoft.com/office/drawing/2014/main" id="{E25671E8-F826-49FC-AADD-4D0C711B7B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5000" y="5392738"/>
              <a:ext cx="1951661" cy="282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800">
                  <a:solidFill>
                    <a:srgbClr val="000000"/>
                  </a:solidFill>
                  <a:latin typeface="Helvetica" panose="020B0604020202020204" pitchFamily="34" charset="0"/>
                  <a:ea typeface="MS PGothic" panose="020B0600070205080204" pitchFamily="34" charset="-128"/>
                </a:rPr>
                <a:t>architectural design</a:t>
              </a:r>
              <a:endParaRPr lang="en-US" altLang="en-US" sz="2000" b="1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29412" name="Line 31">
              <a:extLst>
                <a:ext uri="{FF2B5EF4-FFF2-40B4-BE49-F238E27FC236}">
                  <a16:creationId xmlns:a16="http://schemas.microsoft.com/office/drawing/2014/main" id="{06164937-4887-4526-896F-919791AD99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7875" y="3429000"/>
              <a:ext cx="857250" cy="474663"/>
            </a:xfrm>
            <a:prstGeom prst="line">
              <a:avLst/>
            </a:prstGeom>
            <a:noFill/>
            <a:ln w="57150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 advTm="102033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02" name="Picture 2" descr="C:\Users\parul\Desktop\Digital Learning Content.png">
            <a:extLst>
              <a:ext uri="{FF2B5EF4-FFF2-40B4-BE49-F238E27FC236}">
                <a16:creationId xmlns:a16="http://schemas.microsoft.com/office/drawing/2014/main" id="{F52CFDA2-5F39-45A7-8311-DE799A41FBF8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0403" name="Picture 6" descr="C:\Users\parul\Desktop\Untitled-1.png">
            <a:extLst>
              <a:ext uri="{FF2B5EF4-FFF2-40B4-BE49-F238E27FC236}">
                <a16:creationId xmlns:a16="http://schemas.microsoft.com/office/drawing/2014/main" id="{5F7ACFF0-DB51-4578-81CE-09583DBC99D3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30404" name="Rectangle 7">
            <a:extLst>
              <a:ext uri="{FF2B5EF4-FFF2-40B4-BE49-F238E27FC236}">
                <a16:creationId xmlns:a16="http://schemas.microsoft.com/office/drawing/2014/main" id="{4BEA680B-8D5E-4D31-990F-709D320A96DE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88" y="148431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0405" name="TextBox 6">
            <a:extLst>
              <a:ext uri="{FF2B5EF4-FFF2-40B4-BE49-F238E27FC236}">
                <a16:creationId xmlns:a16="http://schemas.microsoft.com/office/drawing/2014/main" id="{287ED3DB-A9CC-4CE0-A9E9-71B76AFC384E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000000"/>
                </a:solidFill>
                <a:latin typeface="Arial" panose="020B0604020202020204" pitchFamily="34" charset="0"/>
              </a:rPr>
              <a:t>Deriving Program Architecture</a:t>
            </a: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230406" name="Audio 1">
            <a:hlinkClick r:id="" action="ppaction://media"/>
            <a:extLst>
              <a:ext uri="{FF2B5EF4-FFF2-40B4-BE49-F238E27FC236}">
                <a16:creationId xmlns:a16="http://schemas.microsoft.com/office/drawing/2014/main" id="{A8D38D84-248F-4BC4-8DD2-BAB0360FC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0407" name="Group 125">
            <a:extLst>
              <a:ext uri="{FF2B5EF4-FFF2-40B4-BE49-F238E27FC236}">
                <a16:creationId xmlns:a16="http://schemas.microsoft.com/office/drawing/2014/main" id="{58745821-B402-4C47-BD3B-58C467B9B32E}"/>
              </a:ext>
            </a:extLst>
          </p:cNvPr>
          <p:cNvGrpSpPr>
            <a:grpSpLocks/>
          </p:cNvGrpSpPr>
          <p:nvPr/>
        </p:nvGrpSpPr>
        <p:grpSpPr bwMode="auto">
          <a:xfrm>
            <a:off x="452438" y="2506663"/>
            <a:ext cx="8170862" cy="3779837"/>
            <a:chOff x="3365500" y="1866900"/>
            <a:chExt cx="6438900" cy="4264025"/>
          </a:xfrm>
        </p:grpSpPr>
        <p:sp>
          <p:nvSpPr>
            <p:cNvPr id="230408" name="Oval 3">
              <a:extLst>
                <a:ext uri="{FF2B5EF4-FFF2-40B4-BE49-F238E27FC236}">
                  <a16:creationId xmlns:a16="http://schemas.microsoft.com/office/drawing/2014/main" id="{90D27FC4-7E7E-4F44-9717-9C27E2B83B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2600" y="2349500"/>
              <a:ext cx="304800" cy="339725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30409" name="Oval 4">
              <a:extLst>
                <a:ext uri="{FF2B5EF4-FFF2-40B4-BE49-F238E27FC236}">
                  <a16:creationId xmlns:a16="http://schemas.microsoft.com/office/drawing/2014/main" id="{B67AA61D-EEE8-4E63-B280-F6BC7976B4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9900" y="2338388"/>
              <a:ext cx="330200" cy="36353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30410" name="Oval 5">
              <a:extLst>
                <a:ext uri="{FF2B5EF4-FFF2-40B4-BE49-F238E27FC236}">
                  <a16:creationId xmlns:a16="http://schemas.microsoft.com/office/drawing/2014/main" id="{AE10491A-4FF2-4E47-8598-0DC023A9C0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1100" y="2120900"/>
              <a:ext cx="304800" cy="339725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30411" name="Oval 6">
              <a:extLst>
                <a:ext uri="{FF2B5EF4-FFF2-40B4-BE49-F238E27FC236}">
                  <a16:creationId xmlns:a16="http://schemas.microsoft.com/office/drawing/2014/main" id="{F7FDB76A-AB39-48C6-86FC-8FB9FB7B8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400" y="2109788"/>
              <a:ext cx="330200" cy="36353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30412" name="Oval 7">
              <a:extLst>
                <a:ext uri="{FF2B5EF4-FFF2-40B4-BE49-F238E27FC236}">
                  <a16:creationId xmlns:a16="http://schemas.microsoft.com/office/drawing/2014/main" id="{537EBFF9-C810-4B7E-A5B0-A8BEE87E3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9600" y="2235200"/>
              <a:ext cx="304800" cy="339725"/>
            </a:xfrm>
            <a:prstGeom prst="ellipse">
              <a:avLst/>
            </a:prstGeom>
            <a:solidFill>
              <a:schemeClr val="hlink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30413" name="Oval 8">
              <a:extLst>
                <a:ext uri="{FF2B5EF4-FFF2-40B4-BE49-F238E27FC236}">
                  <a16:creationId xmlns:a16="http://schemas.microsoft.com/office/drawing/2014/main" id="{9CD6FFB6-D660-4B26-A7F1-9499642453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6900" y="2224088"/>
              <a:ext cx="330200" cy="36353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30414" name="Oval 9">
              <a:extLst>
                <a:ext uri="{FF2B5EF4-FFF2-40B4-BE49-F238E27FC236}">
                  <a16:creationId xmlns:a16="http://schemas.microsoft.com/office/drawing/2014/main" id="{CB50A6A7-BE99-43BA-A94A-766DA9943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5400" y="1981200"/>
              <a:ext cx="304800" cy="328613"/>
            </a:xfrm>
            <a:prstGeom prst="ellipse">
              <a:avLst/>
            </a:prstGeom>
            <a:solidFill>
              <a:schemeClr val="folHlink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30415" name="Oval 10">
              <a:extLst>
                <a:ext uri="{FF2B5EF4-FFF2-40B4-BE49-F238E27FC236}">
                  <a16:creationId xmlns:a16="http://schemas.microsoft.com/office/drawing/2014/main" id="{C263C378-E3AD-46A5-8BFC-B672EDEB0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2700" y="1968500"/>
              <a:ext cx="330200" cy="35242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30416" name="Oval 11">
              <a:extLst>
                <a:ext uri="{FF2B5EF4-FFF2-40B4-BE49-F238E27FC236}">
                  <a16:creationId xmlns:a16="http://schemas.microsoft.com/office/drawing/2014/main" id="{58898833-AD39-44E2-A0A4-92161EFF4F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0100" y="2044700"/>
              <a:ext cx="304800" cy="32702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30417" name="Oval 12">
              <a:extLst>
                <a:ext uri="{FF2B5EF4-FFF2-40B4-BE49-F238E27FC236}">
                  <a16:creationId xmlns:a16="http://schemas.microsoft.com/office/drawing/2014/main" id="{2C921466-8DCA-42F4-9BC7-0AAB49BF80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7400" y="2032000"/>
              <a:ext cx="330200" cy="35242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30418" name="Oval 13">
              <a:extLst>
                <a:ext uri="{FF2B5EF4-FFF2-40B4-BE49-F238E27FC236}">
                  <a16:creationId xmlns:a16="http://schemas.microsoft.com/office/drawing/2014/main" id="{27215470-7701-497B-A9CD-AEE47F743C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0700" y="2959100"/>
              <a:ext cx="304800" cy="327025"/>
            </a:xfrm>
            <a:prstGeom prst="ellipse">
              <a:avLst/>
            </a:prstGeom>
            <a:solidFill>
              <a:srgbClr val="B3B9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30419" name="Oval 14">
              <a:extLst>
                <a:ext uri="{FF2B5EF4-FFF2-40B4-BE49-F238E27FC236}">
                  <a16:creationId xmlns:a16="http://schemas.microsoft.com/office/drawing/2014/main" id="{70320DF3-087E-4C03-8D08-8DAD0D52D7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8000" y="2946400"/>
              <a:ext cx="330200" cy="35242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30420" name="Oval 15">
              <a:extLst>
                <a:ext uri="{FF2B5EF4-FFF2-40B4-BE49-F238E27FC236}">
                  <a16:creationId xmlns:a16="http://schemas.microsoft.com/office/drawing/2014/main" id="{73F4B6F3-340A-45BF-B223-301803C361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1900" y="3073400"/>
              <a:ext cx="304800" cy="327025"/>
            </a:xfrm>
            <a:prstGeom prst="ellipse">
              <a:avLst/>
            </a:prstGeom>
            <a:solidFill>
              <a:srgbClr val="EAEC5E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30421" name="Oval 16">
              <a:extLst>
                <a:ext uri="{FF2B5EF4-FFF2-40B4-BE49-F238E27FC236}">
                  <a16:creationId xmlns:a16="http://schemas.microsoft.com/office/drawing/2014/main" id="{803209E2-C530-4A3F-91CD-616B311D4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9200" y="3060700"/>
              <a:ext cx="330200" cy="35242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30422" name="Oval 17">
              <a:extLst>
                <a:ext uri="{FF2B5EF4-FFF2-40B4-BE49-F238E27FC236}">
                  <a16:creationId xmlns:a16="http://schemas.microsoft.com/office/drawing/2014/main" id="{E452E067-092F-41A8-883E-DB612A035E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8000" y="2667000"/>
              <a:ext cx="304800" cy="328613"/>
            </a:xfrm>
            <a:prstGeom prst="ellipse">
              <a:avLst/>
            </a:prstGeom>
            <a:solidFill>
              <a:schemeClr val="tx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30423" name="Oval 18">
              <a:extLst>
                <a:ext uri="{FF2B5EF4-FFF2-40B4-BE49-F238E27FC236}">
                  <a16:creationId xmlns:a16="http://schemas.microsoft.com/office/drawing/2014/main" id="{580E99B5-C05D-4F71-92D0-14DB160ACD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5300" y="2654300"/>
              <a:ext cx="330200" cy="35242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30424" name="Oval 19">
              <a:extLst>
                <a:ext uri="{FF2B5EF4-FFF2-40B4-BE49-F238E27FC236}">
                  <a16:creationId xmlns:a16="http://schemas.microsoft.com/office/drawing/2014/main" id="{5A0ACC2F-6373-4166-9705-B6149087A9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2600" y="3530600"/>
              <a:ext cx="304800" cy="327025"/>
            </a:xfrm>
            <a:prstGeom prst="ellipse">
              <a:avLst/>
            </a:prstGeom>
            <a:solidFill>
              <a:schemeClr val="tx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30425" name="Oval 20">
              <a:extLst>
                <a:ext uri="{FF2B5EF4-FFF2-40B4-BE49-F238E27FC236}">
                  <a16:creationId xmlns:a16="http://schemas.microsoft.com/office/drawing/2014/main" id="{D5A0DD47-46B1-42BF-BF0F-73E9C46C1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9900" y="3517900"/>
              <a:ext cx="330200" cy="35242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30426" name="Oval 21">
              <a:extLst>
                <a:ext uri="{FF2B5EF4-FFF2-40B4-BE49-F238E27FC236}">
                  <a16:creationId xmlns:a16="http://schemas.microsoft.com/office/drawing/2014/main" id="{D796C3BE-E47D-4755-860E-53F25FB602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9500" y="3124200"/>
              <a:ext cx="304800" cy="328613"/>
            </a:xfrm>
            <a:prstGeom prst="ellipse">
              <a:avLst/>
            </a:prstGeom>
            <a:solidFill>
              <a:schemeClr val="tx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30427" name="Oval 22">
              <a:extLst>
                <a:ext uri="{FF2B5EF4-FFF2-40B4-BE49-F238E27FC236}">
                  <a16:creationId xmlns:a16="http://schemas.microsoft.com/office/drawing/2014/main" id="{D958454D-64EF-48D0-88B8-68D67C737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6800" y="3111500"/>
              <a:ext cx="330200" cy="35242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30428" name="Oval 23">
              <a:extLst>
                <a:ext uri="{FF2B5EF4-FFF2-40B4-BE49-F238E27FC236}">
                  <a16:creationId xmlns:a16="http://schemas.microsoft.com/office/drawing/2014/main" id="{A35097C8-4780-4D4F-A630-CF3205B67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3800" y="3441700"/>
              <a:ext cx="304800" cy="327025"/>
            </a:xfrm>
            <a:prstGeom prst="ellipse">
              <a:avLst/>
            </a:prstGeom>
            <a:solidFill>
              <a:srgbClr val="3C0023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30429" name="Oval 24">
              <a:extLst>
                <a:ext uri="{FF2B5EF4-FFF2-40B4-BE49-F238E27FC236}">
                  <a16:creationId xmlns:a16="http://schemas.microsoft.com/office/drawing/2014/main" id="{9BE3807E-537D-448F-B12F-6E608B995C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1100" y="3429000"/>
              <a:ext cx="330200" cy="35242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30430" name="Oval 25">
              <a:extLst>
                <a:ext uri="{FF2B5EF4-FFF2-40B4-BE49-F238E27FC236}">
                  <a16:creationId xmlns:a16="http://schemas.microsoft.com/office/drawing/2014/main" id="{3F81EE6B-324E-4720-A1A6-4093E7532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2100" y="4038600"/>
              <a:ext cx="304800" cy="328613"/>
            </a:xfrm>
            <a:prstGeom prst="ellipse">
              <a:avLst/>
            </a:prstGeom>
            <a:solidFill>
              <a:srgbClr val="6E0043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30431" name="Oval 26">
              <a:extLst>
                <a:ext uri="{FF2B5EF4-FFF2-40B4-BE49-F238E27FC236}">
                  <a16:creationId xmlns:a16="http://schemas.microsoft.com/office/drawing/2014/main" id="{E64D444C-D0F7-465A-AC9E-71D15F9FA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9400" y="4025900"/>
              <a:ext cx="330200" cy="35242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30432" name="Oval 27">
              <a:extLst>
                <a:ext uri="{FF2B5EF4-FFF2-40B4-BE49-F238E27FC236}">
                  <a16:creationId xmlns:a16="http://schemas.microsoft.com/office/drawing/2014/main" id="{1B16056E-A06E-4E12-B62B-4C44A96A5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3600" y="4330700"/>
              <a:ext cx="304800" cy="327025"/>
            </a:xfrm>
            <a:prstGeom prst="ellipse">
              <a:avLst/>
            </a:prstGeom>
            <a:solidFill>
              <a:srgbClr val="D93192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30433" name="Oval 28">
              <a:extLst>
                <a:ext uri="{FF2B5EF4-FFF2-40B4-BE49-F238E27FC236}">
                  <a16:creationId xmlns:a16="http://schemas.microsoft.com/office/drawing/2014/main" id="{6607925B-F11B-4534-BA4B-8C5E5C2594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0900" y="4318000"/>
              <a:ext cx="330200" cy="35242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230434" name="Group 29">
              <a:extLst>
                <a:ext uri="{FF2B5EF4-FFF2-40B4-BE49-F238E27FC236}">
                  <a16:creationId xmlns:a16="http://schemas.microsoft.com/office/drawing/2014/main" id="{A11E0BE9-E42D-4D24-BD93-08E0ECC122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5500" y="2182813"/>
              <a:ext cx="293688" cy="90487"/>
              <a:chOff x="728" y="1101"/>
              <a:chExt cx="185" cy="51"/>
            </a:xfrm>
          </p:grpSpPr>
          <p:sp>
            <p:nvSpPr>
              <p:cNvPr id="230527" name="Freeform 30">
                <a:extLst>
                  <a:ext uri="{FF2B5EF4-FFF2-40B4-BE49-F238E27FC236}">
                    <a16:creationId xmlns:a16="http://schemas.microsoft.com/office/drawing/2014/main" id="{AD27263B-E08A-42D9-952E-C74580BA15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4" y="1101"/>
                <a:ext cx="129" cy="51"/>
              </a:xfrm>
              <a:custGeom>
                <a:avLst/>
                <a:gdLst>
                  <a:gd name="T0" fmla="*/ 128 w 129"/>
                  <a:gd name="T1" fmla="*/ 38 h 51"/>
                  <a:gd name="T2" fmla="*/ 0 w 129"/>
                  <a:gd name="T3" fmla="*/ 50 h 51"/>
                  <a:gd name="T4" fmla="*/ 0 w 129"/>
                  <a:gd name="T5" fmla="*/ 25 h 51"/>
                  <a:gd name="T6" fmla="*/ 8 w 129"/>
                  <a:gd name="T7" fmla="*/ 0 h 51"/>
                  <a:gd name="T8" fmla="*/ 128 w 129"/>
                  <a:gd name="T9" fmla="*/ 38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51"/>
                  <a:gd name="T17" fmla="*/ 129 w 129"/>
                  <a:gd name="T18" fmla="*/ 51 h 5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51">
                    <a:moveTo>
                      <a:pt x="128" y="38"/>
                    </a:moveTo>
                    <a:lnTo>
                      <a:pt x="0" y="50"/>
                    </a:lnTo>
                    <a:lnTo>
                      <a:pt x="0" y="25"/>
                    </a:lnTo>
                    <a:lnTo>
                      <a:pt x="8" y="0"/>
                    </a:lnTo>
                    <a:lnTo>
                      <a:pt x="128" y="38"/>
                    </a:lnTo>
                  </a:path>
                </a:pathLst>
              </a:custGeom>
              <a:solidFill>
                <a:srgbClr val="000000"/>
              </a:solidFill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528" name="Line 31">
                <a:extLst>
                  <a:ext uri="{FF2B5EF4-FFF2-40B4-BE49-F238E27FC236}">
                    <a16:creationId xmlns:a16="http://schemas.microsoft.com/office/drawing/2014/main" id="{B2D2E944-CB31-4C41-8674-3E06E256D0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8" y="1123"/>
                <a:ext cx="48" cy="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0435" name="Group 32">
              <a:extLst>
                <a:ext uri="{FF2B5EF4-FFF2-40B4-BE49-F238E27FC236}">
                  <a16:creationId xmlns:a16="http://schemas.microsoft.com/office/drawing/2014/main" id="{21606BE1-B9E4-425F-9B82-FD5AC60C87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48200" y="3516313"/>
              <a:ext cx="306388" cy="103187"/>
              <a:chOff x="1536" y="1848"/>
              <a:chExt cx="193" cy="58"/>
            </a:xfrm>
          </p:grpSpPr>
          <p:sp>
            <p:nvSpPr>
              <p:cNvPr id="230525" name="Freeform 33">
                <a:extLst>
                  <a:ext uri="{FF2B5EF4-FFF2-40B4-BE49-F238E27FC236}">
                    <a16:creationId xmlns:a16="http://schemas.microsoft.com/office/drawing/2014/main" id="{4F8BFBD3-2092-4360-AED1-B47B7829B7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2" y="1848"/>
                <a:ext cx="137" cy="58"/>
              </a:xfrm>
              <a:custGeom>
                <a:avLst/>
                <a:gdLst>
                  <a:gd name="T0" fmla="*/ 136 w 137"/>
                  <a:gd name="T1" fmla="*/ 38 h 58"/>
                  <a:gd name="T2" fmla="*/ 0 w 137"/>
                  <a:gd name="T3" fmla="*/ 57 h 58"/>
                  <a:gd name="T4" fmla="*/ 8 w 137"/>
                  <a:gd name="T5" fmla="*/ 32 h 58"/>
                  <a:gd name="T6" fmla="*/ 8 w 137"/>
                  <a:gd name="T7" fmla="*/ 0 h 58"/>
                  <a:gd name="T8" fmla="*/ 136 w 137"/>
                  <a:gd name="T9" fmla="*/ 38 h 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7"/>
                  <a:gd name="T16" fmla="*/ 0 h 58"/>
                  <a:gd name="T17" fmla="*/ 137 w 137"/>
                  <a:gd name="T18" fmla="*/ 58 h 5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7" h="58">
                    <a:moveTo>
                      <a:pt x="136" y="38"/>
                    </a:moveTo>
                    <a:lnTo>
                      <a:pt x="0" y="57"/>
                    </a:lnTo>
                    <a:lnTo>
                      <a:pt x="8" y="32"/>
                    </a:lnTo>
                    <a:lnTo>
                      <a:pt x="8" y="0"/>
                    </a:lnTo>
                    <a:lnTo>
                      <a:pt x="136" y="38"/>
                    </a:lnTo>
                  </a:path>
                </a:pathLst>
              </a:custGeom>
              <a:solidFill>
                <a:srgbClr val="000000"/>
              </a:solidFill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526" name="Line 34">
                <a:extLst>
                  <a:ext uri="{FF2B5EF4-FFF2-40B4-BE49-F238E27FC236}">
                    <a16:creationId xmlns:a16="http://schemas.microsoft.com/office/drawing/2014/main" id="{A6AE1DDC-DA60-4864-B0C0-1C0C16E746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36" y="1876"/>
                <a:ext cx="56" cy="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0436" name="Group 35">
              <a:extLst>
                <a:ext uri="{FF2B5EF4-FFF2-40B4-BE49-F238E27FC236}">
                  <a16:creationId xmlns:a16="http://schemas.microsoft.com/office/drawing/2014/main" id="{117AC356-A8D3-410E-950A-1BFB4EDFB2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59400" y="2259013"/>
              <a:ext cx="306388" cy="103187"/>
              <a:chOff x="1984" y="1144"/>
              <a:chExt cx="193" cy="58"/>
            </a:xfrm>
          </p:grpSpPr>
          <p:sp>
            <p:nvSpPr>
              <p:cNvPr id="230523" name="Freeform 36">
                <a:extLst>
                  <a:ext uri="{FF2B5EF4-FFF2-40B4-BE49-F238E27FC236}">
                    <a16:creationId xmlns:a16="http://schemas.microsoft.com/office/drawing/2014/main" id="{1C55AE5A-7818-494A-871F-2AE89140BE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0" y="1144"/>
                <a:ext cx="137" cy="58"/>
              </a:xfrm>
              <a:custGeom>
                <a:avLst/>
                <a:gdLst>
                  <a:gd name="T0" fmla="*/ 136 w 137"/>
                  <a:gd name="T1" fmla="*/ 38 h 58"/>
                  <a:gd name="T2" fmla="*/ 0 w 137"/>
                  <a:gd name="T3" fmla="*/ 57 h 58"/>
                  <a:gd name="T4" fmla="*/ 8 w 137"/>
                  <a:gd name="T5" fmla="*/ 32 h 58"/>
                  <a:gd name="T6" fmla="*/ 8 w 137"/>
                  <a:gd name="T7" fmla="*/ 0 h 58"/>
                  <a:gd name="T8" fmla="*/ 136 w 137"/>
                  <a:gd name="T9" fmla="*/ 38 h 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7"/>
                  <a:gd name="T16" fmla="*/ 0 h 58"/>
                  <a:gd name="T17" fmla="*/ 137 w 137"/>
                  <a:gd name="T18" fmla="*/ 58 h 5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7" h="58">
                    <a:moveTo>
                      <a:pt x="136" y="38"/>
                    </a:moveTo>
                    <a:lnTo>
                      <a:pt x="0" y="57"/>
                    </a:lnTo>
                    <a:lnTo>
                      <a:pt x="8" y="32"/>
                    </a:lnTo>
                    <a:lnTo>
                      <a:pt x="8" y="0"/>
                    </a:lnTo>
                    <a:lnTo>
                      <a:pt x="136" y="38"/>
                    </a:lnTo>
                  </a:path>
                </a:pathLst>
              </a:custGeom>
              <a:solidFill>
                <a:srgbClr val="000000"/>
              </a:solidFill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524" name="Line 37">
                <a:extLst>
                  <a:ext uri="{FF2B5EF4-FFF2-40B4-BE49-F238E27FC236}">
                    <a16:creationId xmlns:a16="http://schemas.microsoft.com/office/drawing/2014/main" id="{6792002E-89AD-4D11-AECD-5215EA0B8D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84" y="1172"/>
                <a:ext cx="56" cy="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0437" name="Group 38">
              <a:extLst>
                <a:ext uri="{FF2B5EF4-FFF2-40B4-BE49-F238E27FC236}">
                  <a16:creationId xmlns:a16="http://schemas.microsoft.com/office/drawing/2014/main" id="{BB461EE4-39B3-4729-A9D4-548FCF810F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51300" y="2335213"/>
              <a:ext cx="242888" cy="104775"/>
              <a:chOff x="1160" y="1187"/>
              <a:chExt cx="153" cy="58"/>
            </a:xfrm>
          </p:grpSpPr>
          <p:sp>
            <p:nvSpPr>
              <p:cNvPr id="230521" name="Freeform 39">
                <a:extLst>
                  <a:ext uri="{FF2B5EF4-FFF2-40B4-BE49-F238E27FC236}">
                    <a16:creationId xmlns:a16="http://schemas.microsoft.com/office/drawing/2014/main" id="{F5D103C7-A284-4802-86F9-90EFCB7515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" y="1187"/>
                <a:ext cx="137" cy="58"/>
              </a:xfrm>
              <a:custGeom>
                <a:avLst/>
                <a:gdLst>
                  <a:gd name="T0" fmla="*/ 136 w 137"/>
                  <a:gd name="T1" fmla="*/ 57 h 58"/>
                  <a:gd name="T2" fmla="*/ 0 w 137"/>
                  <a:gd name="T3" fmla="*/ 51 h 58"/>
                  <a:gd name="T4" fmla="*/ 15 w 137"/>
                  <a:gd name="T5" fmla="*/ 25 h 58"/>
                  <a:gd name="T6" fmla="*/ 23 w 137"/>
                  <a:gd name="T7" fmla="*/ 0 h 58"/>
                  <a:gd name="T8" fmla="*/ 136 w 137"/>
                  <a:gd name="T9" fmla="*/ 57 h 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7"/>
                  <a:gd name="T16" fmla="*/ 0 h 58"/>
                  <a:gd name="T17" fmla="*/ 137 w 137"/>
                  <a:gd name="T18" fmla="*/ 58 h 5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7" h="58">
                    <a:moveTo>
                      <a:pt x="136" y="57"/>
                    </a:moveTo>
                    <a:lnTo>
                      <a:pt x="0" y="51"/>
                    </a:lnTo>
                    <a:lnTo>
                      <a:pt x="15" y="25"/>
                    </a:lnTo>
                    <a:lnTo>
                      <a:pt x="23" y="0"/>
                    </a:lnTo>
                    <a:lnTo>
                      <a:pt x="136" y="57"/>
                    </a:lnTo>
                  </a:path>
                </a:pathLst>
              </a:custGeom>
              <a:solidFill>
                <a:srgbClr val="000000"/>
              </a:solidFill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522" name="Line 40">
                <a:extLst>
                  <a:ext uri="{FF2B5EF4-FFF2-40B4-BE49-F238E27FC236}">
                    <a16:creationId xmlns:a16="http://schemas.microsoft.com/office/drawing/2014/main" id="{1A0348E8-3D40-4121-839D-82DC34E309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60" y="1209"/>
                <a:ext cx="32" cy="5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0438" name="Group 41">
              <a:extLst>
                <a:ext uri="{FF2B5EF4-FFF2-40B4-BE49-F238E27FC236}">
                  <a16:creationId xmlns:a16="http://schemas.microsoft.com/office/drawing/2014/main" id="{7CD9A126-8A4C-417F-B190-F1E714F05E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22800" y="2563813"/>
              <a:ext cx="242888" cy="141287"/>
              <a:chOff x="1520" y="1315"/>
              <a:chExt cx="153" cy="79"/>
            </a:xfrm>
          </p:grpSpPr>
          <p:sp>
            <p:nvSpPr>
              <p:cNvPr id="230519" name="Freeform 42">
                <a:extLst>
                  <a:ext uri="{FF2B5EF4-FFF2-40B4-BE49-F238E27FC236}">
                    <a16:creationId xmlns:a16="http://schemas.microsoft.com/office/drawing/2014/main" id="{B1989F3E-CFDA-4A3E-AD4F-05A534E25C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4" y="1315"/>
                <a:ext cx="129" cy="79"/>
              </a:xfrm>
              <a:custGeom>
                <a:avLst/>
                <a:gdLst>
                  <a:gd name="T0" fmla="*/ 128 w 129"/>
                  <a:gd name="T1" fmla="*/ 78 h 79"/>
                  <a:gd name="T2" fmla="*/ 0 w 129"/>
                  <a:gd name="T3" fmla="*/ 46 h 79"/>
                  <a:gd name="T4" fmla="*/ 15 w 129"/>
                  <a:gd name="T5" fmla="*/ 20 h 79"/>
                  <a:gd name="T6" fmla="*/ 30 w 129"/>
                  <a:gd name="T7" fmla="*/ 0 h 79"/>
                  <a:gd name="T8" fmla="*/ 128 w 129"/>
                  <a:gd name="T9" fmla="*/ 78 h 7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79"/>
                  <a:gd name="T17" fmla="*/ 129 w 129"/>
                  <a:gd name="T18" fmla="*/ 79 h 7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79">
                    <a:moveTo>
                      <a:pt x="128" y="78"/>
                    </a:moveTo>
                    <a:lnTo>
                      <a:pt x="0" y="46"/>
                    </a:lnTo>
                    <a:lnTo>
                      <a:pt x="15" y="20"/>
                    </a:lnTo>
                    <a:lnTo>
                      <a:pt x="30" y="0"/>
                    </a:lnTo>
                    <a:lnTo>
                      <a:pt x="128" y="78"/>
                    </a:lnTo>
                  </a:path>
                </a:pathLst>
              </a:custGeom>
              <a:solidFill>
                <a:srgbClr val="000000"/>
              </a:solidFill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520" name="Line 43">
                <a:extLst>
                  <a:ext uri="{FF2B5EF4-FFF2-40B4-BE49-F238E27FC236}">
                    <a16:creationId xmlns:a16="http://schemas.microsoft.com/office/drawing/2014/main" id="{BC4A2AD4-705F-4935-A9AB-B33333C3CA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20" y="1316"/>
                <a:ext cx="40" cy="1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0439" name="Group 44">
              <a:extLst>
                <a:ext uri="{FF2B5EF4-FFF2-40B4-BE49-F238E27FC236}">
                  <a16:creationId xmlns:a16="http://schemas.microsoft.com/office/drawing/2014/main" id="{725F2BA0-3F70-42DE-A2CB-AD50B9B0F4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94300" y="2895600"/>
              <a:ext cx="382588" cy="115888"/>
              <a:chOff x="1880" y="1500"/>
              <a:chExt cx="241" cy="65"/>
            </a:xfrm>
          </p:grpSpPr>
          <p:sp>
            <p:nvSpPr>
              <p:cNvPr id="230517" name="Freeform 45">
                <a:extLst>
                  <a:ext uri="{FF2B5EF4-FFF2-40B4-BE49-F238E27FC236}">
                    <a16:creationId xmlns:a16="http://schemas.microsoft.com/office/drawing/2014/main" id="{8FD65A62-10C6-472B-B4DC-5351FD52DF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2" y="1507"/>
                <a:ext cx="129" cy="58"/>
              </a:xfrm>
              <a:custGeom>
                <a:avLst/>
                <a:gdLst>
                  <a:gd name="T0" fmla="*/ 128 w 129"/>
                  <a:gd name="T1" fmla="*/ 57 h 58"/>
                  <a:gd name="T2" fmla="*/ 0 w 129"/>
                  <a:gd name="T3" fmla="*/ 51 h 58"/>
                  <a:gd name="T4" fmla="*/ 8 w 129"/>
                  <a:gd name="T5" fmla="*/ 25 h 58"/>
                  <a:gd name="T6" fmla="*/ 15 w 129"/>
                  <a:gd name="T7" fmla="*/ 0 h 58"/>
                  <a:gd name="T8" fmla="*/ 128 w 129"/>
                  <a:gd name="T9" fmla="*/ 57 h 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58"/>
                  <a:gd name="T17" fmla="*/ 129 w 129"/>
                  <a:gd name="T18" fmla="*/ 58 h 5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58">
                    <a:moveTo>
                      <a:pt x="128" y="57"/>
                    </a:moveTo>
                    <a:lnTo>
                      <a:pt x="0" y="51"/>
                    </a:lnTo>
                    <a:lnTo>
                      <a:pt x="8" y="25"/>
                    </a:lnTo>
                    <a:lnTo>
                      <a:pt x="15" y="0"/>
                    </a:lnTo>
                    <a:lnTo>
                      <a:pt x="128" y="57"/>
                    </a:lnTo>
                  </a:path>
                </a:pathLst>
              </a:custGeom>
              <a:solidFill>
                <a:srgbClr val="000000"/>
              </a:solidFill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518" name="Line 46">
                <a:extLst>
                  <a:ext uri="{FF2B5EF4-FFF2-40B4-BE49-F238E27FC236}">
                    <a16:creationId xmlns:a16="http://schemas.microsoft.com/office/drawing/2014/main" id="{D1E82854-4FC8-4D40-A2CA-297D8AE1A7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80" y="1500"/>
                <a:ext cx="112" cy="2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0440" name="Group 47">
              <a:extLst>
                <a:ext uri="{FF2B5EF4-FFF2-40B4-BE49-F238E27FC236}">
                  <a16:creationId xmlns:a16="http://schemas.microsoft.com/office/drawing/2014/main" id="{1D8B72FC-D999-43AE-9732-77976C61E9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56200" y="2513013"/>
              <a:ext cx="509588" cy="228600"/>
              <a:chOff x="1856" y="1286"/>
              <a:chExt cx="321" cy="128"/>
            </a:xfrm>
          </p:grpSpPr>
          <p:sp>
            <p:nvSpPr>
              <p:cNvPr id="230515" name="Freeform 48">
                <a:extLst>
                  <a:ext uri="{FF2B5EF4-FFF2-40B4-BE49-F238E27FC236}">
                    <a16:creationId xmlns:a16="http://schemas.microsoft.com/office/drawing/2014/main" id="{7F279E36-1869-40EE-AE1F-F87800BBDD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8" y="1286"/>
                <a:ext cx="129" cy="72"/>
              </a:xfrm>
              <a:custGeom>
                <a:avLst/>
                <a:gdLst>
                  <a:gd name="T0" fmla="*/ 128 w 129"/>
                  <a:gd name="T1" fmla="*/ 0 h 72"/>
                  <a:gd name="T2" fmla="*/ 23 w 129"/>
                  <a:gd name="T3" fmla="*/ 71 h 72"/>
                  <a:gd name="T4" fmla="*/ 8 w 129"/>
                  <a:gd name="T5" fmla="*/ 45 h 72"/>
                  <a:gd name="T6" fmla="*/ 0 w 129"/>
                  <a:gd name="T7" fmla="*/ 19 h 72"/>
                  <a:gd name="T8" fmla="*/ 128 w 129"/>
                  <a:gd name="T9" fmla="*/ 0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72"/>
                  <a:gd name="T17" fmla="*/ 129 w 129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72">
                    <a:moveTo>
                      <a:pt x="128" y="0"/>
                    </a:moveTo>
                    <a:lnTo>
                      <a:pt x="23" y="71"/>
                    </a:lnTo>
                    <a:lnTo>
                      <a:pt x="8" y="45"/>
                    </a:lnTo>
                    <a:lnTo>
                      <a:pt x="0" y="19"/>
                    </a:lnTo>
                    <a:lnTo>
                      <a:pt x="128" y="0"/>
                    </a:lnTo>
                  </a:path>
                </a:pathLst>
              </a:custGeom>
              <a:solidFill>
                <a:srgbClr val="000000"/>
              </a:solidFill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516" name="Line 49">
                <a:extLst>
                  <a:ext uri="{FF2B5EF4-FFF2-40B4-BE49-F238E27FC236}">
                    <a16:creationId xmlns:a16="http://schemas.microsoft.com/office/drawing/2014/main" id="{26F59C33-FB8D-43C9-90B0-036AECB2EB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56" y="1336"/>
                <a:ext cx="192" cy="7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0441" name="Group 50">
              <a:extLst>
                <a:ext uri="{FF2B5EF4-FFF2-40B4-BE49-F238E27FC236}">
                  <a16:creationId xmlns:a16="http://schemas.microsoft.com/office/drawing/2014/main" id="{BF50830D-06BB-4EE6-A59A-366E596B0D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1900" y="2997200"/>
              <a:ext cx="103188" cy="393700"/>
              <a:chOff x="1784" y="1557"/>
              <a:chExt cx="65" cy="221"/>
            </a:xfrm>
          </p:grpSpPr>
          <p:sp>
            <p:nvSpPr>
              <p:cNvPr id="230513" name="Freeform 51">
                <a:extLst>
                  <a:ext uri="{FF2B5EF4-FFF2-40B4-BE49-F238E27FC236}">
                    <a16:creationId xmlns:a16="http://schemas.microsoft.com/office/drawing/2014/main" id="{B5456C63-291A-46E7-928A-B79F524629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4" y="1656"/>
                <a:ext cx="65" cy="122"/>
              </a:xfrm>
              <a:custGeom>
                <a:avLst/>
                <a:gdLst>
                  <a:gd name="T0" fmla="*/ 50 w 65"/>
                  <a:gd name="T1" fmla="*/ 121 h 122"/>
                  <a:gd name="T2" fmla="*/ 0 w 65"/>
                  <a:gd name="T3" fmla="*/ 7 h 122"/>
                  <a:gd name="T4" fmla="*/ 36 w 65"/>
                  <a:gd name="T5" fmla="*/ 7 h 122"/>
                  <a:gd name="T6" fmla="*/ 64 w 65"/>
                  <a:gd name="T7" fmla="*/ 0 h 122"/>
                  <a:gd name="T8" fmla="*/ 50 w 65"/>
                  <a:gd name="T9" fmla="*/ 121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5"/>
                  <a:gd name="T16" fmla="*/ 0 h 122"/>
                  <a:gd name="T17" fmla="*/ 65 w 65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5" h="122">
                    <a:moveTo>
                      <a:pt x="50" y="121"/>
                    </a:moveTo>
                    <a:lnTo>
                      <a:pt x="0" y="7"/>
                    </a:lnTo>
                    <a:lnTo>
                      <a:pt x="36" y="7"/>
                    </a:lnTo>
                    <a:lnTo>
                      <a:pt x="64" y="0"/>
                    </a:lnTo>
                    <a:lnTo>
                      <a:pt x="50" y="121"/>
                    </a:lnTo>
                  </a:path>
                </a:pathLst>
              </a:custGeom>
              <a:solidFill>
                <a:srgbClr val="000000"/>
              </a:solidFill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514" name="Line 52">
                <a:extLst>
                  <a:ext uri="{FF2B5EF4-FFF2-40B4-BE49-F238E27FC236}">
                    <a16:creationId xmlns:a16="http://schemas.microsoft.com/office/drawing/2014/main" id="{347FC986-4D30-45F3-BBF8-CD20BC0AFC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16" y="1557"/>
                <a:ext cx="0" cy="9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0442" name="Group 53">
              <a:extLst>
                <a:ext uri="{FF2B5EF4-FFF2-40B4-BE49-F238E27FC236}">
                  <a16:creationId xmlns:a16="http://schemas.microsoft.com/office/drawing/2014/main" id="{5DD87201-450F-4945-AC28-95CE21C37C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19800" y="2220913"/>
              <a:ext cx="306388" cy="117475"/>
              <a:chOff x="2400" y="1123"/>
              <a:chExt cx="193" cy="65"/>
            </a:xfrm>
          </p:grpSpPr>
          <p:sp>
            <p:nvSpPr>
              <p:cNvPr id="230511" name="Freeform 54">
                <a:extLst>
                  <a:ext uri="{FF2B5EF4-FFF2-40B4-BE49-F238E27FC236}">
                    <a16:creationId xmlns:a16="http://schemas.microsoft.com/office/drawing/2014/main" id="{723D0136-1EBF-4958-88DD-7FEB848966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6" y="1123"/>
                <a:ext cx="137" cy="65"/>
              </a:xfrm>
              <a:custGeom>
                <a:avLst/>
                <a:gdLst>
                  <a:gd name="T0" fmla="*/ 136 w 137"/>
                  <a:gd name="T1" fmla="*/ 0 h 65"/>
                  <a:gd name="T2" fmla="*/ 23 w 137"/>
                  <a:gd name="T3" fmla="*/ 64 h 65"/>
                  <a:gd name="T4" fmla="*/ 15 w 137"/>
                  <a:gd name="T5" fmla="*/ 38 h 65"/>
                  <a:gd name="T6" fmla="*/ 0 w 137"/>
                  <a:gd name="T7" fmla="*/ 13 h 65"/>
                  <a:gd name="T8" fmla="*/ 136 w 137"/>
                  <a:gd name="T9" fmla="*/ 0 h 6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7"/>
                  <a:gd name="T16" fmla="*/ 0 h 65"/>
                  <a:gd name="T17" fmla="*/ 137 w 137"/>
                  <a:gd name="T18" fmla="*/ 65 h 6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7" h="65">
                    <a:moveTo>
                      <a:pt x="136" y="0"/>
                    </a:moveTo>
                    <a:lnTo>
                      <a:pt x="23" y="64"/>
                    </a:lnTo>
                    <a:lnTo>
                      <a:pt x="15" y="38"/>
                    </a:lnTo>
                    <a:lnTo>
                      <a:pt x="0" y="13"/>
                    </a:lnTo>
                    <a:lnTo>
                      <a:pt x="136" y="0"/>
                    </a:lnTo>
                  </a:path>
                </a:pathLst>
              </a:custGeom>
              <a:solidFill>
                <a:srgbClr val="000000"/>
              </a:solidFill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512" name="Line 55">
                <a:extLst>
                  <a:ext uri="{FF2B5EF4-FFF2-40B4-BE49-F238E27FC236}">
                    <a16:creationId xmlns:a16="http://schemas.microsoft.com/office/drawing/2014/main" id="{A4E1B288-67DA-48AE-9368-4BA35004A1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00" y="1165"/>
                <a:ext cx="64" cy="2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0443" name="Group 56">
              <a:extLst>
                <a:ext uri="{FF2B5EF4-FFF2-40B4-BE49-F238E27FC236}">
                  <a16:creationId xmlns:a16="http://schemas.microsoft.com/office/drawing/2014/main" id="{D7E0277E-9985-4C59-BAA2-0074634DDC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31000" y="2132013"/>
              <a:ext cx="395288" cy="92075"/>
              <a:chOff x="2848" y="1073"/>
              <a:chExt cx="249" cy="51"/>
            </a:xfrm>
          </p:grpSpPr>
          <p:sp>
            <p:nvSpPr>
              <p:cNvPr id="230509" name="Freeform 57">
                <a:extLst>
                  <a:ext uri="{FF2B5EF4-FFF2-40B4-BE49-F238E27FC236}">
                    <a16:creationId xmlns:a16="http://schemas.microsoft.com/office/drawing/2014/main" id="{6F4E6F13-DB48-4993-B252-5F8A56E331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0" y="1073"/>
                <a:ext cx="137" cy="51"/>
              </a:xfrm>
              <a:custGeom>
                <a:avLst/>
                <a:gdLst>
                  <a:gd name="T0" fmla="*/ 136 w 137"/>
                  <a:gd name="T1" fmla="*/ 31 h 51"/>
                  <a:gd name="T2" fmla="*/ 0 w 137"/>
                  <a:gd name="T3" fmla="*/ 50 h 51"/>
                  <a:gd name="T4" fmla="*/ 8 w 137"/>
                  <a:gd name="T5" fmla="*/ 25 h 51"/>
                  <a:gd name="T6" fmla="*/ 8 w 137"/>
                  <a:gd name="T7" fmla="*/ 0 h 51"/>
                  <a:gd name="T8" fmla="*/ 136 w 137"/>
                  <a:gd name="T9" fmla="*/ 31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7"/>
                  <a:gd name="T16" fmla="*/ 0 h 51"/>
                  <a:gd name="T17" fmla="*/ 137 w 137"/>
                  <a:gd name="T18" fmla="*/ 51 h 5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7" h="51">
                    <a:moveTo>
                      <a:pt x="136" y="31"/>
                    </a:moveTo>
                    <a:lnTo>
                      <a:pt x="0" y="50"/>
                    </a:lnTo>
                    <a:lnTo>
                      <a:pt x="8" y="25"/>
                    </a:lnTo>
                    <a:lnTo>
                      <a:pt x="8" y="0"/>
                    </a:lnTo>
                    <a:lnTo>
                      <a:pt x="136" y="31"/>
                    </a:lnTo>
                  </a:path>
                </a:pathLst>
              </a:custGeom>
              <a:solidFill>
                <a:srgbClr val="000000"/>
              </a:solidFill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510" name="Line 58">
                <a:extLst>
                  <a:ext uri="{FF2B5EF4-FFF2-40B4-BE49-F238E27FC236}">
                    <a16:creationId xmlns:a16="http://schemas.microsoft.com/office/drawing/2014/main" id="{9019D5BB-FD95-45EA-A481-652F4638E2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48" y="1094"/>
                <a:ext cx="112" cy="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0444" name="Group 59">
              <a:extLst>
                <a:ext uri="{FF2B5EF4-FFF2-40B4-BE49-F238E27FC236}">
                  <a16:creationId xmlns:a16="http://schemas.microsoft.com/office/drawing/2014/main" id="{40AF2EC6-118D-4B0A-9981-EBD42CD478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80300" y="2182813"/>
              <a:ext cx="382588" cy="103187"/>
              <a:chOff x="3320" y="1101"/>
              <a:chExt cx="241" cy="58"/>
            </a:xfrm>
          </p:grpSpPr>
          <p:sp>
            <p:nvSpPr>
              <p:cNvPr id="230507" name="Freeform 60">
                <a:extLst>
                  <a:ext uri="{FF2B5EF4-FFF2-40B4-BE49-F238E27FC236}">
                    <a16:creationId xmlns:a16="http://schemas.microsoft.com/office/drawing/2014/main" id="{AAF59F11-C157-4960-A7BD-2E61BD575A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2" y="1101"/>
                <a:ext cx="129" cy="58"/>
              </a:xfrm>
              <a:custGeom>
                <a:avLst/>
                <a:gdLst>
                  <a:gd name="T0" fmla="*/ 128 w 129"/>
                  <a:gd name="T1" fmla="*/ 38 h 58"/>
                  <a:gd name="T2" fmla="*/ 0 w 129"/>
                  <a:gd name="T3" fmla="*/ 57 h 58"/>
                  <a:gd name="T4" fmla="*/ 0 w 129"/>
                  <a:gd name="T5" fmla="*/ 25 h 58"/>
                  <a:gd name="T6" fmla="*/ 0 w 129"/>
                  <a:gd name="T7" fmla="*/ 0 h 58"/>
                  <a:gd name="T8" fmla="*/ 128 w 129"/>
                  <a:gd name="T9" fmla="*/ 38 h 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58"/>
                  <a:gd name="T17" fmla="*/ 129 w 129"/>
                  <a:gd name="T18" fmla="*/ 58 h 5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58">
                    <a:moveTo>
                      <a:pt x="128" y="38"/>
                    </a:moveTo>
                    <a:lnTo>
                      <a:pt x="0" y="57"/>
                    </a:lnTo>
                    <a:lnTo>
                      <a:pt x="0" y="25"/>
                    </a:lnTo>
                    <a:lnTo>
                      <a:pt x="0" y="0"/>
                    </a:lnTo>
                    <a:lnTo>
                      <a:pt x="128" y="38"/>
                    </a:lnTo>
                  </a:path>
                </a:pathLst>
              </a:custGeom>
              <a:solidFill>
                <a:srgbClr val="000000"/>
              </a:solidFill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508" name="Line 61">
                <a:extLst>
                  <a:ext uri="{FF2B5EF4-FFF2-40B4-BE49-F238E27FC236}">
                    <a16:creationId xmlns:a16="http://schemas.microsoft.com/office/drawing/2014/main" id="{87F24932-B11E-448C-9CF2-23CF755457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20" y="1123"/>
                <a:ext cx="104" cy="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0445" name="Group 62">
              <a:extLst>
                <a:ext uri="{FF2B5EF4-FFF2-40B4-BE49-F238E27FC236}">
                  <a16:creationId xmlns:a16="http://schemas.microsoft.com/office/drawing/2014/main" id="{E6E8925E-CA57-4E19-862D-F5F1B53BC9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85100" y="3300413"/>
              <a:ext cx="395288" cy="90487"/>
              <a:chOff x="3512" y="1727"/>
              <a:chExt cx="249" cy="51"/>
            </a:xfrm>
          </p:grpSpPr>
          <p:sp>
            <p:nvSpPr>
              <p:cNvPr id="230505" name="Freeform 63">
                <a:extLst>
                  <a:ext uri="{FF2B5EF4-FFF2-40B4-BE49-F238E27FC236}">
                    <a16:creationId xmlns:a16="http://schemas.microsoft.com/office/drawing/2014/main" id="{D9C41B38-7871-478D-9C9F-D7BFB13BAF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2" y="1727"/>
                <a:ext cx="129" cy="51"/>
              </a:xfrm>
              <a:custGeom>
                <a:avLst/>
                <a:gdLst>
                  <a:gd name="T0" fmla="*/ 128 w 129"/>
                  <a:gd name="T1" fmla="*/ 31 h 51"/>
                  <a:gd name="T2" fmla="*/ 0 w 129"/>
                  <a:gd name="T3" fmla="*/ 50 h 51"/>
                  <a:gd name="T4" fmla="*/ 0 w 129"/>
                  <a:gd name="T5" fmla="*/ 25 h 51"/>
                  <a:gd name="T6" fmla="*/ 0 w 129"/>
                  <a:gd name="T7" fmla="*/ 0 h 51"/>
                  <a:gd name="T8" fmla="*/ 128 w 129"/>
                  <a:gd name="T9" fmla="*/ 31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51"/>
                  <a:gd name="T17" fmla="*/ 129 w 129"/>
                  <a:gd name="T18" fmla="*/ 51 h 5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51">
                    <a:moveTo>
                      <a:pt x="128" y="31"/>
                    </a:moveTo>
                    <a:lnTo>
                      <a:pt x="0" y="50"/>
                    </a:lnTo>
                    <a:lnTo>
                      <a:pt x="0" y="25"/>
                    </a:lnTo>
                    <a:lnTo>
                      <a:pt x="0" y="0"/>
                    </a:lnTo>
                    <a:lnTo>
                      <a:pt x="128" y="31"/>
                    </a:lnTo>
                  </a:path>
                </a:pathLst>
              </a:custGeom>
              <a:solidFill>
                <a:srgbClr val="000000"/>
              </a:solidFill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506" name="Line 64">
                <a:extLst>
                  <a:ext uri="{FF2B5EF4-FFF2-40B4-BE49-F238E27FC236}">
                    <a16:creationId xmlns:a16="http://schemas.microsoft.com/office/drawing/2014/main" id="{D7008AA6-4E6C-4B6B-89FE-F969D37273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2" y="1748"/>
                <a:ext cx="112" cy="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0446" name="Group 65">
              <a:extLst>
                <a:ext uri="{FF2B5EF4-FFF2-40B4-BE49-F238E27FC236}">
                  <a16:creationId xmlns:a16="http://schemas.microsoft.com/office/drawing/2014/main" id="{6CD82614-198E-4A47-B0AC-2FF20F77E4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56300" y="3109913"/>
              <a:ext cx="306388" cy="90487"/>
              <a:chOff x="2360" y="1620"/>
              <a:chExt cx="193" cy="51"/>
            </a:xfrm>
          </p:grpSpPr>
          <p:sp>
            <p:nvSpPr>
              <p:cNvPr id="230503" name="Freeform 66">
                <a:extLst>
                  <a:ext uri="{FF2B5EF4-FFF2-40B4-BE49-F238E27FC236}">
                    <a16:creationId xmlns:a16="http://schemas.microsoft.com/office/drawing/2014/main" id="{A120351B-2191-4958-A884-0D73E87062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4" y="1620"/>
                <a:ext cx="129" cy="51"/>
              </a:xfrm>
              <a:custGeom>
                <a:avLst/>
                <a:gdLst>
                  <a:gd name="T0" fmla="*/ 128 w 129"/>
                  <a:gd name="T1" fmla="*/ 44 h 51"/>
                  <a:gd name="T2" fmla="*/ 0 w 129"/>
                  <a:gd name="T3" fmla="*/ 50 h 51"/>
                  <a:gd name="T4" fmla="*/ 0 w 129"/>
                  <a:gd name="T5" fmla="*/ 25 h 51"/>
                  <a:gd name="T6" fmla="*/ 8 w 129"/>
                  <a:gd name="T7" fmla="*/ 0 h 51"/>
                  <a:gd name="T8" fmla="*/ 128 w 129"/>
                  <a:gd name="T9" fmla="*/ 44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51"/>
                  <a:gd name="T17" fmla="*/ 129 w 129"/>
                  <a:gd name="T18" fmla="*/ 51 h 5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51">
                    <a:moveTo>
                      <a:pt x="128" y="44"/>
                    </a:moveTo>
                    <a:lnTo>
                      <a:pt x="0" y="50"/>
                    </a:lnTo>
                    <a:lnTo>
                      <a:pt x="0" y="25"/>
                    </a:lnTo>
                    <a:lnTo>
                      <a:pt x="8" y="0"/>
                    </a:lnTo>
                    <a:lnTo>
                      <a:pt x="128" y="44"/>
                    </a:lnTo>
                  </a:path>
                </a:pathLst>
              </a:custGeom>
              <a:solidFill>
                <a:srgbClr val="000000"/>
              </a:solidFill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504" name="Line 67">
                <a:extLst>
                  <a:ext uri="{FF2B5EF4-FFF2-40B4-BE49-F238E27FC236}">
                    <a16:creationId xmlns:a16="http://schemas.microsoft.com/office/drawing/2014/main" id="{2694035C-FF4B-428A-B156-7022095EE0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60" y="1635"/>
                <a:ext cx="56" cy="1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0447" name="Group 68">
              <a:extLst>
                <a:ext uri="{FF2B5EF4-FFF2-40B4-BE49-F238E27FC236}">
                  <a16:creationId xmlns:a16="http://schemas.microsoft.com/office/drawing/2014/main" id="{1C72B151-D734-4288-BCAA-12C6D24848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37400" y="3402013"/>
              <a:ext cx="319088" cy="203200"/>
              <a:chOff x="3104" y="1784"/>
              <a:chExt cx="201" cy="114"/>
            </a:xfrm>
          </p:grpSpPr>
          <p:sp>
            <p:nvSpPr>
              <p:cNvPr id="230501" name="Freeform 69">
                <a:extLst>
                  <a:ext uri="{FF2B5EF4-FFF2-40B4-BE49-F238E27FC236}">
                    <a16:creationId xmlns:a16="http://schemas.microsoft.com/office/drawing/2014/main" id="{0FB65913-8EF9-417E-AFBE-9867CDA2F5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4" y="1784"/>
                <a:ext cx="121" cy="79"/>
              </a:xfrm>
              <a:custGeom>
                <a:avLst/>
                <a:gdLst>
                  <a:gd name="T0" fmla="*/ 120 w 121"/>
                  <a:gd name="T1" fmla="*/ 0 h 79"/>
                  <a:gd name="T2" fmla="*/ 30 w 121"/>
                  <a:gd name="T3" fmla="*/ 78 h 79"/>
                  <a:gd name="T4" fmla="*/ 15 w 121"/>
                  <a:gd name="T5" fmla="*/ 52 h 79"/>
                  <a:gd name="T6" fmla="*/ 0 w 121"/>
                  <a:gd name="T7" fmla="*/ 26 h 79"/>
                  <a:gd name="T8" fmla="*/ 120 w 121"/>
                  <a:gd name="T9" fmla="*/ 0 h 7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1"/>
                  <a:gd name="T16" fmla="*/ 0 h 79"/>
                  <a:gd name="T17" fmla="*/ 121 w 121"/>
                  <a:gd name="T18" fmla="*/ 79 h 7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1" h="79">
                    <a:moveTo>
                      <a:pt x="120" y="0"/>
                    </a:moveTo>
                    <a:lnTo>
                      <a:pt x="30" y="78"/>
                    </a:lnTo>
                    <a:lnTo>
                      <a:pt x="15" y="52"/>
                    </a:lnTo>
                    <a:lnTo>
                      <a:pt x="0" y="26"/>
                    </a:lnTo>
                    <a:lnTo>
                      <a:pt x="120" y="0"/>
                    </a:lnTo>
                  </a:path>
                </a:pathLst>
              </a:custGeom>
              <a:solidFill>
                <a:srgbClr val="000000"/>
              </a:solidFill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502" name="Line 70">
                <a:extLst>
                  <a:ext uri="{FF2B5EF4-FFF2-40B4-BE49-F238E27FC236}">
                    <a16:creationId xmlns:a16="http://schemas.microsoft.com/office/drawing/2014/main" id="{C09074E3-86F2-494E-8E02-4A860BFF7C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04" y="1834"/>
                <a:ext cx="96" cy="6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0448" name="Group 71">
              <a:extLst>
                <a:ext uri="{FF2B5EF4-FFF2-40B4-BE49-F238E27FC236}">
                  <a16:creationId xmlns:a16="http://schemas.microsoft.com/office/drawing/2014/main" id="{68128CF5-BFAF-4EA2-B691-592E6DC3EB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37400" y="2971800"/>
              <a:ext cx="268288" cy="215900"/>
              <a:chOff x="3104" y="1543"/>
              <a:chExt cx="169" cy="121"/>
            </a:xfrm>
          </p:grpSpPr>
          <p:sp>
            <p:nvSpPr>
              <p:cNvPr id="230499" name="Freeform 72">
                <a:extLst>
                  <a:ext uri="{FF2B5EF4-FFF2-40B4-BE49-F238E27FC236}">
                    <a16:creationId xmlns:a16="http://schemas.microsoft.com/office/drawing/2014/main" id="{563217E0-6C6B-4908-9844-94954D382A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2" y="1571"/>
                <a:ext cx="121" cy="93"/>
              </a:xfrm>
              <a:custGeom>
                <a:avLst/>
                <a:gdLst>
                  <a:gd name="T0" fmla="*/ 120 w 121"/>
                  <a:gd name="T1" fmla="*/ 92 h 93"/>
                  <a:gd name="T2" fmla="*/ 0 w 121"/>
                  <a:gd name="T3" fmla="*/ 39 h 93"/>
                  <a:gd name="T4" fmla="*/ 23 w 121"/>
                  <a:gd name="T5" fmla="*/ 20 h 93"/>
                  <a:gd name="T6" fmla="*/ 38 w 121"/>
                  <a:gd name="T7" fmla="*/ 0 h 93"/>
                  <a:gd name="T8" fmla="*/ 120 w 121"/>
                  <a:gd name="T9" fmla="*/ 92 h 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1"/>
                  <a:gd name="T16" fmla="*/ 0 h 93"/>
                  <a:gd name="T17" fmla="*/ 121 w 121"/>
                  <a:gd name="T18" fmla="*/ 93 h 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1" h="93">
                    <a:moveTo>
                      <a:pt x="120" y="92"/>
                    </a:moveTo>
                    <a:lnTo>
                      <a:pt x="0" y="39"/>
                    </a:lnTo>
                    <a:lnTo>
                      <a:pt x="23" y="20"/>
                    </a:lnTo>
                    <a:lnTo>
                      <a:pt x="38" y="0"/>
                    </a:lnTo>
                    <a:lnTo>
                      <a:pt x="120" y="92"/>
                    </a:lnTo>
                  </a:path>
                </a:pathLst>
              </a:custGeom>
              <a:solidFill>
                <a:srgbClr val="000000"/>
              </a:solidFill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500" name="Line 73">
                <a:extLst>
                  <a:ext uri="{FF2B5EF4-FFF2-40B4-BE49-F238E27FC236}">
                    <a16:creationId xmlns:a16="http://schemas.microsoft.com/office/drawing/2014/main" id="{27BBACE8-C7D0-4ECD-92EC-16B0F684B8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04" y="1543"/>
                <a:ext cx="72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0449" name="Group 74">
              <a:extLst>
                <a:ext uri="{FF2B5EF4-FFF2-40B4-BE49-F238E27FC236}">
                  <a16:creationId xmlns:a16="http://schemas.microsoft.com/office/drawing/2014/main" id="{C34F3E20-69AA-454A-ADC5-0B3E5601D9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91300" y="3367088"/>
              <a:ext cx="268288" cy="215900"/>
              <a:chOff x="2760" y="1764"/>
              <a:chExt cx="169" cy="121"/>
            </a:xfrm>
          </p:grpSpPr>
          <p:sp>
            <p:nvSpPr>
              <p:cNvPr id="230497" name="Freeform 75">
                <a:extLst>
                  <a:ext uri="{FF2B5EF4-FFF2-40B4-BE49-F238E27FC236}">
                    <a16:creationId xmlns:a16="http://schemas.microsoft.com/office/drawing/2014/main" id="{1502A382-2E51-46B2-9724-F19B5F8AFE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8" y="1791"/>
                <a:ext cx="121" cy="94"/>
              </a:xfrm>
              <a:custGeom>
                <a:avLst/>
                <a:gdLst>
                  <a:gd name="T0" fmla="*/ 120 w 121"/>
                  <a:gd name="T1" fmla="*/ 93 h 94"/>
                  <a:gd name="T2" fmla="*/ 0 w 121"/>
                  <a:gd name="T3" fmla="*/ 47 h 94"/>
                  <a:gd name="T4" fmla="*/ 23 w 121"/>
                  <a:gd name="T5" fmla="*/ 27 h 94"/>
                  <a:gd name="T6" fmla="*/ 45 w 121"/>
                  <a:gd name="T7" fmla="*/ 0 h 94"/>
                  <a:gd name="T8" fmla="*/ 120 w 121"/>
                  <a:gd name="T9" fmla="*/ 93 h 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1"/>
                  <a:gd name="T16" fmla="*/ 0 h 94"/>
                  <a:gd name="T17" fmla="*/ 121 w 121"/>
                  <a:gd name="T18" fmla="*/ 94 h 9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1" h="94">
                    <a:moveTo>
                      <a:pt x="120" y="93"/>
                    </a:moveTo>
                    <a:lnTo>
                      <a:pt x="0" y="47"/>
                    </a:lnTo>
                    <a:lnTo>
                      <a:pt x="23" y="27"/>
                    </a:lnTo>
                    <a:lnTo>
                      <a:pt x="45" y="0"/>
                    </a:lnTo>
                    <a:lnTo>
                      <a:pt x="120" y="93"/>
                    </a:lnTo>
                  </a:path>
                </a:pathLst>
              </a:custGeom>
              <a:solidFill>
                <a:srgbClr val="000000"/>
              </a:solidFill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498" name="Line 76">
                <a:extLst>
                  <a:ext uri="{FF2B5EF4-FFF2-40B4-BE49-F238E27FC236}">
                    <a16:creationId xmlns:a16="http://schemas.microsoft.com/office/drawing/2014/main" id="{FCDD251A-7CCB-4902-B124-524085D553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0" y="1764"/>
                <a:ext cx="72" cy="55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0450" name="Group 77">
              <a:extLst>
                <a:ext uri="{FF2B5EF4-FFF2-40B4-BE49-F238E27FC236}">
                  <a16:creationId xmlns:a16="http://schemas.microsoft.com/office/drawing/2014/main" id="{547D98D7-D3B1-4BAE-A3CA-5D4B281CA9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42100" y="2906713"/>
              <a:ext cx="217488" cy="241300"/>
              <a:chOff x="2792" y="1507"/>
              <a:chExt cx="137" cy="135"/>
            </a:xfrm>
          </p:grpSpPr>
          <p:sp>
            <p:nvSpPr>
              <p:cNvPr id="230495" name="Freeform 78">
                <a:extLst>
                  <a:ext uri="{FF2B5EF4-FFF2-40B4-BE49-F238E27FC236}">
                    <a16:creationId xmlns:a16="http://schemas.microsoft.com/office/drawing/2014/main" id="{BC95CDA6-AAFF-4E1C-82C7-E576DA20B3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6" y="1507"/>
                <a:ext cx="113" cy="100"/>
              </a:xfrm>
              <a:custGeom>
                <a:avLst/>
                <a:gdLst>
                  <a:gd name="T0" fmla="*/ 112 w 113"/>
                  <a:gd name="T1" fmla="*/ 0 h 100"/>
                  <a:gd name="T2" fmla="*/ 45 w 113"/>
                  <a:gd name="T3" fmla="*/ 99 h 100"/>
                  <a:gd name="T4" fmla="*/ 22 w 113"/>
                  <a:gd name="T5" fmla="*/ 79 h 100"/>
                  <a:gd name="T6" fmla="*/ 0 w 113"/>
                  <a:gd name="T7" fmla="*/ 59 h 100"/>
                  <a:gd name="T8" fmla="*/ 112 w 113"/>
                  <a:gd name="T9" fmla="*/ 0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3"/>
                  <a:gd name="T16" fmla="*/ 0 h 100"/>
                  <a:gd name="T17" fmla="*/ 113 w 113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3" h="100">
                    <a:moveTo>
                      <a:pt x="112" y="0"/>
                    </a:moveTo>
                    <a:lnTo>
                      <a:pt x="45" y="99"/>
                    </a:lnTo>
                    <a:lnTo>
                      <a:pt x="22" y="79"/>
                    </a:lnTo>
                    <a:lnTo>
                      <a:pt x="0" y="59"/>
                    </a:lnTo>
                    <a:lnTo>
                      <a:pt x="112" y="0"/>
                    </a:lnTo>
                  </a:path>
                </a:pathLst>
              </a:custGeom>
              <a:solidFill>
                <a:srgbClr val="000000"/>
              </a:solidFill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496" name="Line 79">
                <a:extLst>
                  <a:ext uri="{FF2B5EF4-FFF2-40B4-BE49-F238E27FC236}">
                    <a16:creationId xmlns:a16="http://schemas.microsoft.com/office/drawing/2014/main" id="{8DCBD0F8-3417-4BD5-B24F-8F927E4B90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92" y="1585"/>
                <a:ext cx="48" cy="5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0451" name="Group 80">
              <a:extLst>
                <a:ext uri="{FF2B5EF4-FFF2-40B4-BE49-F238E27FC236}">
                  <a16:creationId xmlns:a16="http://schemas.microsoft.com/office/drawing/2014/main" id="{D6C668D2-6D3A-4090-AFD3-68B1F4B81A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70500" y="3771900"/>
              <a:ext cx="166688" cy="268288"/>
              <a:chOff x="1928" y="1991"/>
              <a:chExt cx="105" cy="150"/>
            </a:xfrm>
          </p:grpSpPr>
          <p:sp>
            <p:nvSpPr>
              <p:cNvPr id="230493" name="Freeform 81">
                <a:extLst>
                  <a:ext uri="{FF2B5EF4-FFF2-40B4-BE49-F238E27FC236}">
                    <a16:creationId xmlns:a16="http://schemas.microsoft.com/office/drawing/2014/main" id="{80F024A5-E736-48D4-A16A-E2CF0C354E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6" y="2033"/>
                <a:ext cx="97" cy="108"/>
              </a:xfrm>
              <a:custGeom>
                <a:avLst/>
                <a:gdLst>
                  <a:gd name="T0" fmla="*/ 96 w 97"/>
                  <a:gd name="T1" fmla="*/ 107 h 108"/>
                  <a:gd name="T2" fmla="*/ 0 w 97"/>
                  <a:gd name="T3" fmla="*/ 27 h 108"/>
                  <a:gd name="T4" fmla="*/ 30 w 97"/>
                  <a:gd name="T5" fmla="*/ 13 h 108"/>
                  <a:gd name="T6" fmla="*/ 59 w 97"/>
                  <a:gd name="T7" fmla="*/ 0 h 108"/>
                  <a:gd name="T8" fmla="*/ 96 w 97"/>
                  <a:gd name="T9" fmla="*/ 107 h 1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7"/>
                  <a:gd name="T16" fmla="*/ 0 h 108"/>
                  <a:gd name="T17" fmla="*/ 97 w 97"/>
                  <a:gd name="T18" fmla="*/ 108 h 1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7" h="108">
                    <a:moveTo>
                      <a:pt x="96" y="107"/>
                    </a:moveTo>
                    <a:lnTo>
                      <a:pt x="0" y="27"/>
                    </a:lnTo>
                    <a:lnTo>
                      <a:pt x="30" y="13"/>
                    </a:lnTo>
                    <a:lnTo>
                      <a:pt x="59" y="0"/>
                    </a:lnTo>
                    <a:lnTo>
                      <a:pt x="96" y="107"/>
                    </a:lnTo>
                  </a:path>
                </a:pathLst>
              </a:custGeom>
              <a:solidFill>
                <a:srgbClr val="000000"/>
              </a:solidFill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494" name="Line 82">
                <a:extLst>
                  <a:ext uri="{FF2B5EF4-FFF2-40B4-BE49-F238E27FC236}">
                    <a16:creationId xmlns:a16="http://schemas.microsoft.com/office/drawing/2014/main" id="{B93BA506-AEC4-4208-B587-9BA55FD5CB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8" y="1991"/>
                <a:ext cx="40" cy="55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0452" name="Group 83">
              <a:extLst>
                <a:ext uri="{FF2B5EF4-FFF2-40B4-BE49-F238E27FC236}">
                  <a16:creationId xmlns:a16="http://schemas.microsoft.com/office/drawing/2014/main" id="{5162F3FD-EC0D-4F12-A522-36A0DA80EA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76900" y="4291013"/>
              <a:ext cx="242888" cy="128587"/>
              <a:chOff x="2184" y="2282"/>
              <a:chExt cx="153" cy="72"/>
            </a:xfrm>
          </p:grpSpPr>
          <p:sp>
            <p:nvSpPr>
              <p:cNvPr id="230491" name="Freeform 84">
                <a:extLst>
                  <a:ext uri="{FF2B5EF4-FFF2-40B4-BE49-F238E27FC236}">
                    <a16:creationId xmlns:a16="http://schemas.microsoft.com/office/drawing/2014/main" id="{3996681C-03D2-4138-8024-AA5BB43AF5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8" y="2282"/>
                <a:ext cx="129" cy="72"/>
              </a:xfrm>
              <a:custGeom>
                <a:avLst/>
                <a:gdLst>
                  <a:gd name="T0" fmla="*/ 128 w 129"/>
                  <a:gd name="T1" fmla="*/ 71 h 72"/>
                  <a:gd name="T2" fmla="*/ 0 w 129"/>
                  <a:gd name="T3" fmla="*/ 45 h 72"/>
                  <a:gd name="T4" fmla="*/ 8 w 129"/>
                  <a:gd name="T5" fmla="*/ 26 h 72"/>
                  <a:gd name="T6" fmla="*/ 23 w 129"/>
                  <a:gd name="T7" fmla="*/ 0 h 72"/>
                  <a:gd name="T8" fmla="*/ 128 w 129"/>
                  <a:gd name="T9" fmla="*/ 71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72"/>
                  <a:gd name="T17" fmla="*/ 129 w 129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72">
                    <a:moveTo>
                      <a:pt x="128" y="71"/>
                    </a:moveTo>
                    <a:lnTo>
                      <a:pt x="0" y="45"/>
                    </a:lnTo>
                    <a:lnTo>
                      <a:pt x="8" y="26"/>
                    </a:lnTo>
                    <a:lnTo>
                      <a:pt x="23" y="0"/>
                    </a:lnTo>
                    <a:lnTo>
                      <a:pt x="128" y="71"/>
                    </a:lnTo>
                  </a:path>
                </a:pathLst>
              </a:custGeom>
              <a:solidFill>
                <a:srgbClr val="000000"/>
              </a:solidFill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492" name="Line 85">
                <a:extLst>
                  <a:ext uri="{FF2B5EF4-FFF2-40B4-BE49-F238E27FC236}">
                    <a16:creationId xmlns:a16="http://schemas.microsoft.com/office/drawing/2014/main" id="{AA42B7A6-3D33-4524-89C8-4E2492F0B6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84" y="2297"/>
                <a:ext cx="32" cy="1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0453" name="Group 86">
              <a:extLst>
                <a:ext uri="{FF2B5EF4-FFF2-40B4-BE49-F238E27FC236}">
                  <a16:creationId xmlns:a16="http://schemas.microsoft.com/office/drawing/2014/main" id="{128DC25D-4526-4891-BD74-FCB256C62A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99200" y="4519613"/>
              <a:ext cx="255588" cy="128587"/>
              <a:chOff x="2576" y="2410"/>
              <a:chExt cx="161" cy="72"/>
            </a:xfrm>
          </p:grpSpPr>
          <p:sp>
            <p:nvSpPr>
              <p:cNvPr id="230489" name="Freeform 87">
                <a:extLst>
                  <a:ext uri="{FF2B5EF4-FFF2-40B4-BE49-F238E27FC236}">
                    <a16:creationId xmlns:a16="http://schemas.microsoft.com/office/drawing/2014/main" id="{03DF3797-8894-4A40-BA74-DFDF939DE2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0" y="2410"/>
                <a:ext cx="137" cy="72"/>
              </a:xfrm>
              <a:custGeom>
                <a:avLst/>
                <a:gdLst>
                  <a:gd name="T0" fmla="*/ 136 w 137"/>
                  <a:gd name="T1" fmla="*/ 71 h 72"/>
                  <a:gd name="T2" fmla="*/ 0 w 137"/>
                  <a:gd name="T3" fmla="*/ 45 h 72"/>
                  <a:gd name="T4" fmla="*/ 15 w 137"/>
                  <a:gd name="T5" fmla="*/ 26 h 72"/>
                  <a:gd name="T6" fmla="*/ 30 w 137"/>
                  <a:gd name="T7" fmla="*/ 0 h 72"/>
                  <a:gd name="T8" fmla="*/ 136 w 137"/>
                  <a:gd name="T9" fmla="*/ 71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7"/>
                  <a:gd name="T16" fmla="*/ 0 h 72"/>
                  <a:gd name="T17" fmla="*/ 137 w 137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7" h="72">
                    <a:moveTo>
                      <a:pt x="136" y="71"/>
                    </a:moveTo>
                    <a:lnTo>
                      <a:pt x="0" y="45"/>
                    </a:lnTo>
                    <a:lnTo>
                      <a:pt x="15" y="26"/>
                    </a:lnTo>
                    <a:lnTo>
                      <a:pt x="30" y="0"/>
                    </a:lnTo>
                    <a:lnTo>
                      <a:pt x="136" y="71"/>
                    </a:lnTo>
                  </a:path>
                </a:pathLst>
              </a:custGeom>
              <a:solidFill>
                <a:srgbClr val="000000"/>
              </a:solidFill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490" name="Line 88">
                <a:extLst>
                  <a:ext uri="{FF2B5EF4-FFF2-40B4-BE49-F238E27FC236}">
                    <a16:creationId xmlns:a16="http://schemas.microsoft.com/office/drawing/2014/main" id="{CEF06ACF-22B7-4203-BF5C-190C86F7F3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76" y="2425"/>
                <a:ext cx="40" cy="1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0454" name="Group 89">
              <a:extLst>
                <a:ext uri="{FF2B5EF4-FFF2-40B4-BE49-F238E27FC236}">
                  <a16:creationId xmlns:a16="http://schemas.microsoft.com/office/drawing/2014/main" id="{8E299DCC-86F0-4262-8EFA-42910928C1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8400" y="4252913"/>
              <a:ext cx="357188" cy="139700"/>
              <a:chOff x="2544" y="2260"/>
              <a:chExt cx="225" cy="79"/>
            </a:xfrm>
          </p:grpSpPr>
          <p:sp>
            <p:nvSpPr>
              <p:cNvPr id="230487" name="Freeform 90">
                <a:extLst>
                  <a:ext uri="{FF2B5EF4-FFF2-40B4-BE49-F238E27FC236}">
                    <a16:creationId xmlns:a16="http://schemas.microsoft.com/office/drawing/2014/main" id="{38F1C116-1D67-4B8E-B864-2300330DC9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0" y="2260"/>
                <a:ext cx="129" cy="65"/>
              </a:xfrm>
              <a:custGeom>
                <a:avLst/>
                <a:gdLst>
                  <a:gd name="T0" fmla="*/ 128 w 129"/>
                  <a:gd name="T1" fmla="*/ 0 h 65"/>
                  <a:gd name="T2" fmla="*/ 23 w 129"/>
                  <a:gd name="T3" fmla="*/ 64 h 65"/>
                  <a:gd name="T4" fmla="*/ 8 w 129"/>
                  <a:gd name="T5" fmla="*/ 38 h 65"/>
                  <a:gd name="T6" fmla="*/ 0 w 129"/>
                  <a:gd name="T7" fmla="*/ 13 h 65"/>
                  <a:gd name="T8" fmla="*/ 128 w 129"/>
                  <a:gd name="T9" fmla="*/ 0 h 6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9"/>
                  <a:gd name="T16" fmla="*/ 0 h 65"/>
                  <a:gd name="T17" fmla="*/ 129 w 129"/>
                  <a:gd name="T18" fmla="*/ 65 h 6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9" h="65">
                    <a:moveTo>
                      <a:pt x="128" y="0"/>
                    </a:moveTo>
                    <a:lnTo>
                      <a:pt x="23" y="64"/>
                    </a:lnTo>
                    <a:lnTo>
                      <a:pt x="8" y="38"/>
                    </a:lnTo>
                    <a:lnTo>
                      <a:pt x="0" y="13"/>
                    </a:lnTo>
                    <a:lnTo>
                      <a:pt x="128" y="0"/>
                    </a:lnTo>
                  </a:path>
                </a:pathLst>
              </a:custGeom>
              <a:solidFill>
                <a:srgbClr val="000000"/>
              </a:solidFill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488" name="Line 91">
                <a:extLst>
                  <a:ext uri="{FF2B5EF4-FFF2-40B4-BE49-F238E27FC236}">
                    <a16:creationId xmlns:a16="http://schemas.microsoft.com/office/drawing/2014/main" id="{34146942-E120-46C7-B3E4-1711EDA391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44" y="2303"/>
                <a:ext cx="96" cy="3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30455" name="Oval 92">
              <a:extLst>
                <a:ext uri="{FF2B5EF4-FFF2-40B4-BE49-F238E27FC236}">
                  <a16:creationId xmlns:a16="http://schemas.microsoft.com/office/drawing/2014/main" id="{8CE7130C-7A89-44D4-8229-A805853B9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4100" y="2641600"/>
              <a:ext cx="304800" cy="327025"/>
            </a:xfrm>
            <a:prstGeom prst="ellipse">
              <a:avLst/>
            </a:prstGeom>
            <a:solidFill>
              <a:srgbClr val="96E3FE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30456" name="Oval 93">
              <a:extLst>
                <a:ext uri="{FF2B5EF4-FFF2-40B4-BE49-F238E27FC236}">
                  <a16:creationId xmlns:a16="http://schemas.microsoft.com/office/drawing/2014/main" id="{5EE90A7B-BE94-41BE-BB5C-43C46EE2B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1400" y="2628900"/>
              <a:ext cx="330200" cy="35242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30457" name="Freeform 94">
              <a:extLst>
                <a:ext uri="{FF2B5EF4-FFF2-40B4-BE49-F238E27FC236}">
                  <a16:creationId xmlns:a16="http://schemas.microsoft.com/office/drawing/2014/main" id="{806939CD-6505-4313-B87D-BAE9D3E10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2170113"/>
              <a:ext cx="649288" cy="877887"/>
            </a:xfrm>
            <a:custGeom>
              <a:avLst/>
              <a:gdLst>
                <a:gd name="T0" fmla="*/ 2147483646 w 409"/>
                <a:gd name="T1" fmla="*/ 0 h 492"/>
                <a:gd name="T2" fmla="*/ 2147483646 w 409"/>
                <a:gd name="T3" fmla="*/ 2147483646 h 492"/>
                <a:gd name="T4" fmla="*/ 2147483646 w 409"/>
                <a:gd name="T5" fmla="*/ 2147483646 h 492"/>
                <a:gd name="T6" fmla="*/ 0 w 409"/>
                <a:gd name="T7" fmla="*/ 2147483646 h 4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9"/>
                <a:gd name="T13" fmla="*/ 0 h 492"/>
                <a:gd name="T14" fmla="*/ 409 w 409"/>
                <a:gd name="T15" fmla="*/ 492 h 4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9" h="492">
                  <a:moveTo>
                    <a:pt x="304" y="0"/>
                  </a:moveTo>
                  <a:lnTo>
                    <a:pt x="408" y="93"/>
                  </a:lnTo>
                  <a:lnTo>
                    <a:pt x="144" y="491"/>
                  </a:lnTo>
                  <a:lnTo>
                    <a:pt x="0" y="491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458" name="Freeform 95">
              <a:extLst>
                <a:ext uri="{FF2B5EF4-FFF2-40B4-BE49-F238E27FC236}">
                  <a16:creationId xmlns:a16="http://schemas.microsoft.com/office/drawing/2014/main" id="{48BC2D53-A492-4E40-B5A8-DDD4C6B4B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6900" y="2157413"/>
              <a:ext cx="649288" cy="877887"/>
            </a:xfrm>
            <a:custGeom>
              <a:avLst/>
              <a:gdLst>
                <a:gd name="T0" fmla="*/ 2147483646 w 409"/>
                <a:gd name="T1" fmla="*/ 0 h 492"/>
                <a:gd name="T2" fmla="*/ 2147483646 w 409"/>
                <a:gd name="T3" fmla="*/ 2147483646 h 492"/>
                <a:gd name="T4" fmla="*/ 2147483646 w 409"/>
                <a:gd name="T5" fmla="*/ 2147483646 h 492"/>
                <a:gd name="T6" fmla="*/ 0 w 409"/>
                <a:gd name="T7" fmla="*/ 2147483646 h 4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9"/>
                <a:gd name="T13" fmla="*/ 0 h 492"/>
                <a:gd name="T14" fmla="*/ 409 w 409"/>
                <a:gd name="T15" fmla="*/ 492 h 4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9" h="492">
                  <a:moveTo>
                    <a:pt x="304" y="0"/>
                  </a:moveTo>
                  <a:lnTo>
                    <a:pt x="408" y="93"/>
                  </a:lnTo>
                  <a:lnTo>
                    <a:pt x="144" y="491"/>
                  </a:lnTo>
                  <a:lnTo>
                    <a:pt x="0" y="491"/>
                  </a:lnTo>
                </a:path>
              </a:pathLst>
            </a:custGeom>
            <a:noFill/>
            <a:ln w="254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459" name="Freeform 96">
              <a:extLst>
                <a:ext uri="{FF2B5EF4-FFF2-40B4-BE49-F238E27FC236}">
                  <a16:creationId xmlns:a16="http://schemas.microsoft.com/office/drawing/2014/main" id="{26773930-F765-45D2-8CCD-5672C5F55C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8700" y="2106613"/>
              <a:ext cx="611188" cy="1260475"/>
            </a:xfrm>
            <a:custGeom>
              <a:avLst/>
              <a:gdLst>
                <a:gd name="T0" fmla="*/ 2147483646 w 385"/>
                <a:gd name="T1" fmla="*/ 0 h 705"/>
                <a:gd name="T2" fmla="*/ 2147483646 w 385"/>
                <a:gd name="T3" fmla="*/ 2147483646 h 705"/>
                <a:gd name="T4" fmla="*/ 2147483646 w 385"/>
                <a:gd name="T5" fmla="*/ 2147483646 h 705"/>
                <a:gd name="T6" fmla="*/ 2147483646 w 385"/>
                <a:gd name="T7" fmla="*/ 2147483646 h 705"/>
                <a:gd name="T8" fmla="*/ 2147483646 w 385"/>
                <a:gd name="T9" fmla="*/ 2147483646 h 705"/>
                <a:gd name="T10" fmla="*/ 0 w 385"/>
                <a:gd name="T11" fmla="*/ 2147483646 h 705"/>
                <a:gd name="T12" fmla="*/ 0 w 385"/>
                <a:gd name="T13" fmla="*/ 2147483646 h 70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85"/>
                <a:gd name="T22" fmla="*/ 0 h 705"/>
                <a:gd name="T23" fmla="*/ 385 w 385"/>
                <a:gd name="T24" fmla="*/ 705 h 70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85" h="705">
                  <a:moveTo>
                    <a:pt x="384" y="0"/>
                  </a:moveTo>
                  <a:lnTo>
                    <a:pt x="256" y="78"/>
                  </a:lnTo>
                  <a:lnTo>
                    <a:pt x="312" y="256"/>
                  </a:lnTo>
                  <a:lnTo>
                    <a:pt x="288" y="434"/>
                  </a:lnTo>
                  <a:lnTo>
                    <a:pt x="240" y="562"/>
                  </a:lnTo>
                  <a:lnTo>
                    <a:pt x="0" y="590"/>
                  </a:lnTo>
                  <a:lnTo>
                    <a:pt x="0" y="704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460" name="Freeform 97">
              <a:extLst>
                <a:ext uri="{FF2B5EF4-FFF2-40B4-BE49-F238E27FC236}">
                  <a16:creationId xmlns:a16="http://schemas.microsoft.com/office/drawing/2014/main" id="{684E7F69-2FEA-4392-BC1D-91D9140F6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6000" y="2095500"/>
              <a:ext cx="611188" cy="1258888"/>
            </a:xfrm>
            <a:custGeom>
              <a:avLst/>
              <a:gdLst>
                <a:gd name="T0" fmla="*/ 2147483646 w 385"/>
                <a:gd name="T1" fmla="*/ 0 h 705"/>
                <a:gd name="T2" fmla="*/ 2147483646 w 385"/>
                <a:gd name="T3" fmla="*/ 2147483646 h 705"/>
                <a:gd name="T4" fmla="*/ 2147483646 w 385"/>
                <a:gd name="T5" fmla="*/ 2147483646 h 705"/>
                <a:gd name="T6" fmla="*/ 2147483646 w 385"/>
                <a:gd name="T7" fmla="*/ 2147483646 h 705"/>
                <a:gd name="T8" fmla="*/ 2147483646 w 385"/>
                <a:gd name="T9" fmla="*/ 2147483646 h 705"/>
                <a:gd name="T10" fmla="*/ 0 w 385"/>
                <a:gd name="T11" fmla="*/ 2147483646 h 705"/>
                <a:gd name="T12" fmla="*/ 0 w 385"/>
                <a:gd name="T13" fmla="*/ 2147483646 h 70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85"/>
                <a:gd name="T22" fmla="*/ 0 h 705"/>
                <a:gd name="T23" fmla="*/ 385 w 385"/>
                <a:gd name="T24" fmla="*/ 705 h 70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85" h="705">
                  <a:moveTo>
                    <a:pt x="384" y="0"/>
                  </a:moveTo>
                  <a:lnTo>
                    <a:pt x="256" y="78"/>
                  </a:lnTo>
                  <a:lnTo>
                    <a:pt x="312" y="256"/>
                  </a:lnTo>
                  <a:lnTo>
                    <a:pt x="288" y="434"/>
                  </a:lnTo>
                  <a:lnTo>
                    <a:pt x="240" y="562"/>
                  </a:lnTo>
                  <a:lnTo>
                    <a:pt x="0" y="590"/>
                  </a:lnTo>
                  <a:lnTo>
                    <a:pt x="0" y="704"/>
                  </a:lnTo>
                </a:path>
              </a:pathLst>
            </a:custGeom>
            <a:noFill/>
            <a:ln w="254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461" name="Freeform 98">
              <a:extLst>
                <a:ext uri="{FF2B5EF4-FFF2-40B4-BE49-F238E27FC236}">
                  <a16:creationId xmlns:a16="http://schemas.microsoft.com/office/drawing/2014/main" id="{DE41C969-3F09-4E9F-9563-EBDDC0BD1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5200" y="1966913"/>
              <a:ext cx="141288" cy="714375"/>
            </a:xfrm>
            <a:custGeom>
              <a:avLst/>
              <a:gdLst>
                <a:gd name="T0" fmla="*/ 0 w 89"/>
                <a:gd name="T1" fmla="*/ 2147483646 h 400"/>
                <a:gd name="T2" fmla="*/ 2147483646 w 89"/>
                <a:gd name="T3" fmla="*/ 0 h 400"/>
                <a:gd name="T4" fmla="*/ 2147483646 w 89"/>
                <a:gd name="T5" fmla="*/ 2147483646 h 400"/>
                <a:gd name="T6" fmla="*/ 2147483646 w 89"/>
                <a:gd name="T7" fmla="*/ 2147483646 h 4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9"/>
                <a:gd name="T13" fmla="*/ 0 h 400"/>
                <a:gd name="T14" fmla="*/ 89 w 89"/>
                <a:gd name="T15" fmla="*/ 400 h 4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9" h="400">
                  <a:moveTo>
                    <a:pt x="0" y="14"/>
                  </a:moveTo>
                  <a:lnTo>
                    <a:pt x="72" y="0"/>
                  </a:lnTo>
                  <a:lnTo>
                    <a:pt x="88" y="335"/>
                  </a:lnTo>
                  <a:lnTo>
                    <a:pt x="16" y="399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462" name="Freeform 99">
              <a:extLst>
                <a:ext uri="{FF2B5EF4-FFF2-40B4-BE49-F238E27FC236}">
                  <a16:creationId xmlns:a16="http://schemas.microsoft.com/office/drawing/2014/main" id="{6994AE50-D343-4BFE-B1C4-CAEB004F3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2500" y="1954213"/>
              <a:ext cx="141288" cy="714375"/>
            </a:xfrm>
            <a:custGeom>
              <a:avLst/>
              <a:gdLst>
                <a:gd name="T0" fmla="*/ 0 w 89"/>
                <a:gd name="T1" fmla="*/ 2147483646 h 400"/>
                <a:gd name="T2" fmla="*/ 2147483646 w 89"/>
                <a:gd name="T3" fmla="*/ 0 h 400"/>
                <a:gd name="T4" fmla="*/ 2147483646 w 89"/>
                <a:gd name="T5" fmla="*/ 2147483646 h 400"/>
                <a:gd name="T6" fmla="*/ 2147483646 w 89"/>
                <a:gd name="T7" fmla="*/ 2147483646 h 4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9"/>
                <a:gd name="T13" fmla="*/ 0 h 400"/>
                <a:gd name="T14" fmla="*/ 89 w 89"/>
                <a:gd name="T15" fmla="*/ 400 h 4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9" h="400">
                  <a:moveTo>
                    <a:pt x="0" y="14"/>
                  </a:moveTo>
                  <a:lnTo>
                    <a:pt x="72" y="0"/>
                  </a:lnTo>
                  <a:lnTo>
                    <a:pt x="88" y="335"/>
                  </a:lnTo>
                  <a:lnTo>
                    <a:pt x="16" y="399"/>
                  </a:lnTo>
                </a:path>
              </a:pathLst>
            </a:custGeom>
            <a:noFill/>
            <a:ln w="254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463" name="Freeform 100">
              <a:extLst>
                <a:ext uri="{FF2B5EF4-FFF2-40B4-BE49-F238E27FC236}">
                  <a16:creationId xmlns:a16="http://schemas.microsoft.com/office/drawing/2014/main" id="{8B59EE4D-A3C3-43CB-A064-6CC3A777C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5300" y="1878013"/>
              <a:ext cx="230188" cy="598487"/>
            </a:xfrm>
            <a:custGeom>
              <a:avLst/>
              <a:gdLst>
                <a:gd name="T0" fmla="*/ 2147483646 w 145"/>
                <a:gd name="T1" fmla="*/ 0 h 335"/>
                <a:gd name="T2" fmla="*/ 2147483646 w 145"/>
                <a:gd name="T3" fmla="*/ 0 h 335"/>
                <a:gd name="T4" fmla="*/ 0 w 145"/>
                <a:gd name="T5" fmla="*/ 2147483646 h 335"/>
                <a:gd name="T6" fmla="*/ 2147483646 w 145"/>
                <a:gd name="T7" fmla="*/ 2147483646 h 33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5"/>
                <a:gd name="T13" fmla="*/ 0 h 335"/>
                <a:gd name="T14" fmla="*/ 145 w 145"/>
                <a:gd name="T15" fmla="*/ 335 h 33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5" h="335">
                  <a:moveTo>
                    <a:pt x="144" y="0"/>
                  </a:moveTo>
                  <a:lnTo>
                    <a:pt x="32" y="0"/>
                  </a:lnTo>
                  <a:lnTo>
                    <a:pt x="0" y="320"/>
                  </a:lnTo>
                  <a:lnTo>
                    <a:pt x="128" y="334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464" name="Freeform 101">
              <a:extLst>
                <a:ext uri="{FF2B5EF4-FFF2-40B4-BE49-F238E27FC236}">
                  <a16:creationId xmlns:a16="http://schemas.microsoft.com/office/drawing/2014/main" id="{AEA0B09B-7379-422B-A082-26FC5F42B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2600" y="1866900"/>
              <a:ext cx="230188" cy="596900"/>
            </a:xfrm>
            <a:custGeom>
              <a:avLst/>
              <a:gdLst>
                <a:gd name="T0" fmla="*/ 2147483646 w 145"/>
                <a:gd name="T1" fmla="*/ 0 h 335"/>
                <a:gd name="T2" fmla="*/ 2147483646 w 145"/>
                <a:gd name="T3" fmla="*/ 0 h 335"/>
                <a:gd name="T4" fmla="*/ 0 w 145"/>
                <a:gd name="T5" fmla="*/ 2147483646 h 335"/>
                <a:gd name="T6" fmla="*/ 2147483646 w 145"/>
                <a:gd name="T7" fmla="*/ 2147483646 h 33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5"/>
                <a:gd name="T13" fmla="*/ 0 h 335"/>
                <a:gd name="T14" fmla="*/ 145 w 145"/>
                <a:gd name="T15" fmla="*/ 335 h 33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5" h="335">
                  <a:moveTo>
                    <a:pt x="144" y="0"/>
                  </a:moveTo>
                  <a:lnTo>
                    <a:pt x="32" y="0"/>
                  </a:lnTo>
                  <a:lnTo>
                    <a:pt x="0" y="320"/>
                  </a:lnTo>
                  <a:lnTo>
                    <a:pt x="128" y="334"/>
                  </a:lnTo>
                </a:path>
              </a:pathLst>
            </a:custGeom>
            <a:noFill/>
            <a:ln w="254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465" name="Freeform 102">
              <a:extLst>
                <a:ext uri="{FF2B5EF4-FFF2-40B4-BE49-F238E27FC236}">
                  <a16:creationId xmlns:a16="http://schemas.microsoft.com/office/drawing/2014/main" id="{B1FE1E59-B389-4434-B936-3DE49F97AF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6300" y="2906713"/>
              <a:ext cx="344488" cy="636587"/>
            </a:xfrm>
            <a:custGeom>
              <a:avLst/>
              <a:gdLst>
                <a:gd name="T0" fmla="*/ 2147483646 w 217"/>
                <a:gd name="T1" fmla="*/ 0 h 356"/>
                <a:gd name="T2" fmla="*/ 2147483646 w 217"/>
                <a:gd name="T3" fmla="*/ 2147483646 h 356"/>
                <a:gd name="T4" fmla="*/ 2147483646 w 217"/>
                <a:gd name="T5" fmla="*/ 2147483646 h 356"/>
                <a:gd name="T6" fmla="*/ 0 w 217"/>
                <a:gd name="T7" fmla="*/ 2147483646 h 3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7"/>
                <a:gd name="T13" fmla="*/ 0 h 356"/>
                <a:gd name="T14" fmla="*/ 217 w 217"/>
                <a:gd name="T15" fmla="*/ 356 h 3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7" h="356">
                  <a:moveTo>
                    <a:pt x="112" y="0"/>
                  </a:moveTo>
                  <a:lnTo>
                    <a:pt x="216" y="50"/>
                  </a:lnTo>
                  <a:lnTo>
                    <a:pt x="128" y="334"/>
                  </a:lnTo>
                  <a:lnTo>
                    <a:pt x="0" y="355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466" name="Freeform 103">
              <a:extLst>
                <a:ext uri="{FF2B5EF4-FFF2-40B4-BE49-F238E27FC236}">
                  <a16:creationId xmlns:a16="http://schemas.microsoft.com/office/drawing/2014/main" id="{2C2F3EC0-C72A-476F-ADC0-C80F24F74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3600" y="2895600"/>
              <a:ext cx="344488" cy="635000"/>
            </a:xfrm>
            <a:custGeom>
              <a:avLst/>
              <a:gdLst>
                <a:gd name="T0" fmla="*/ 2147483646 w 217"/>
                <a:gd name="T1" fmla="*/ 0 h 356"/>
                <a:gd name="T2" fmla="*/ 2147483646 w 217"/>
                <a:gd name="T3" fmla="*/ 2147483646 h 356"/>
                <a:gd name="T4" fmla="*/ 2147483646 w 217"/>
                <a:gd name="T5" fmla="*/ 2147483646 h 356"/>
                <a:gd name="T6" fmla="*/ 0 w 217"/>
                <a:gd name="T7" fmla="*/ 2147483646 h 3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7"/>
                <a:gd name="T13" fmla="*/ 0 h 356"/>
                <a:gd name="T14" fmla="*/ 217 w 217"/>
                <a:gd name="T15" fmla="*/ 356 h 3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7" h="356">
                  <a:moveTo>
                    <a:pt x="112" y="0"/>
                  </a:moveTo>
                  <a:lnTo>
                    <a:pt x="216" y="50"/>
                  </a:lnTo>
                  <a:lnTo>
                    <a:pt x="128" y="334"/>
                  </a:lnTo>
                  <a:lnTo>
                    <a:pt x="0" y="355"/>
                  </a:lnTo>
                </a:path>
              </a:pathLst>
            </a:custGeom>
            <a:noFill/>
            <a:ln w="254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467" name="Freeform 104">
              <a:extLst>
                <a:ext uri="{FF2B5EF4-FFF2-40B4-BE49-F238E27FC236}">
                  <a16:creationId xmlns:a16="http://schemas.microsoft.com/office/drawing/2014/main" id="{4C5FCD3E-012C-40F9-A658-34A5D8ACE6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1300" y="2678113"/>
              <a:ext cx="166688" cy="1146175"/>
            </a:xfrm>
            <a:custGeom>
              <a:avLst/>
              <a:gdLst>
                <a:gd name="T0" fmla="*/ 2147483646 w 105"/>
                <a:gd name="T1" fmla="*/ 0 h 641"/>
                <a:gd name="T2" fmla="*/ 2147483646 w 105"/>
                <a:gd name="T3" fmla="*/ 2147483646 h 641"/>
                <a:gd name="T4" fmla="*/ 2147483646 w 105"/>
                <a:gd name="T5" fmla="*/ 2147483646 h 641"/>
                <a:gd name="T6" fmla="*/ 0 w 105"/>
                <a:gd name="T7" fmla="*/ 2147483646 h 641"/>
                <a:gd name="T8" fmla="*/ 2147483646 w 105"/>
                <a:gd name="T9" fmla="*/ 2147483646 h 6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641"/>
                <a:gd name="T17" fmla="*/ 105 w 105"/>
                <a:gd name="T18" fmla="*/ 641 h 6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641">
                  <a:moveTo>
                    <a:pt x="104" y="0"/>
                  </a:moveTo>
                  <a:lnTo>
                    <a:pt x="32" y="114"/>
                  </a:lnTo>
                  <a:lnTo>
                    <a:pt x="104" y="334"/>
                  </a:lnTo>
                  <a:lnTo>
                    <a:pt x="0" y="548"/>
                  </a:lnTo>
                  <a:lnTo>
                    <a:pt x="88" y="64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468" name="Freeform 105">
              <a:extLst>
                <a:ext uri="{FF2B5EF4-FFF2-40B4-BE49-F238E27FC236}">
                  <a16:creationId xmlns:a16="http://schemas.microsoft.com/office/drawing/2014/main" id="{B07B3F7D-F042-49C0-A879-3F4CCC63CE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8600" y="2667000"/>
              <a:ext cx="166688" cy="1144588"/>
            </a:xfrm>
            <a:custGeom>
              <a:avLst/>
              <a:gdLst>
                <a:gd name="T0" fmla="*/ 2147483646 w 105"/>
                <a:gd name="T1" fmla="*/ 0 h 641"/>
                <a:gd name="T2" fmla="*/ 2147483646 w 105"/>
                <a:gd name="T3" fmla="*/ 2147483646 h 641"/>
                <a:gd name="T4" fmla="*/ 2147483646 w 105"/>
                <a:gd name="T5" fmla="*/ 2147483646 h 641"/>
                <a:gd name="T6" fmla="*/ 0 w 105"/>
                <a:gd name="T7" fmla="*/ 2147483646 h 641"/>
                <a:gd name="T8" fmla="*/ 2147483646 w 105"/>
                <a:gd name="T9" fmla="*/ 2147483646 h 6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641"/>
                <a:gd name="T17" fmla="*/ 105 w 105"/>
                <a:gd name="T18" fmla="*/ 641 h 6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641">
                  <a:moveTo>
                    <a:pt x="104" y="0"/>
                  </a:moveTo>
                  <a:lnTo>
                    <a:pt x="32" y="114"/>
                  </a:lnTo>
                  <a:lnTo>
                    <a:pt x="104" y="334"/>
                  </a:lnTo>
                  <a:lnTo>
                    <a:pt x="0" y="548"/>
                  </a:lnTo>
                  <a:lnTo>
                    <a:pt x="88" y="640"/>
                  </a:lnTo>
                </a:path>
              </a:pathLst>
            </a:custGeom>
            <a:noFill/>
            <a:ln w="254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469" name="Freeform 106">
              <a:extLst>
                <a:ext uri="{FF2B5EF4-FFF2-40B4-BE49-F238E27FC236}">
                  <a16:creationId xmlns:a16="http://schemas.microsoft.com/office/drawing/2014/main" id="{9021CC92-F2F1-4FAD-BE03-13F6DD8531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1900" y="3617913"/>
              <a:ext cx="598488" cy="458787"/>
            </a:xfrm>
            <a:custGeom>
              <a:avLst/>
              <a:gdLst>
                <a:gd name="T0" fmla="*/ 2147483646 w 377"/>
                <a:gd name="T1" fmla="*/ 0 h 257"/>
                <a:gd name="T2" fmla="*/ 2147483646 w 377"/>
                <a:gd name="T3" fmla="*/ 2147483646 h 257"/>
                <a:gd name="T4" fmla="*/ 2147483646 w 377"/>
                <a:gd name="T5" fmla="*/ 2147483646 h 257"/>
                <a:gd name="T6" fmla="*/ 0 w 377"/>
                <a:gd name="T7" fmla="*/ 2147483646 h 25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7"/>
                <a:gd name="T13" fmla="*/ 0 h 257"/>
                <a:gd name="T14" fmla="*/ 377 w 377"/>
                <a:gd name="T15" fmla="*/ 257 h 25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7" h="257">
                  <a:moveTo>
                    <a:pt x="344" y="0"/>
                  </a:moveTo>
                  <a:lnTo>
                    <a:pt x="376" y="85"/>
                  </a:lnTo>
                  <a:lnTo>
                    <a:pt x="72" y="256"/>
                  </a:lnTo>
                  <a:lnTo>
                    <a:pt x="0" y="228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470" name="Freeform 107">
              <a:extLst>
                <a:ext uri="{FF2B5EF4-FFF2-40B4-BE49-F238E27FC236}">
                  <a16:creationId xmlns:a16="http://schemas.microsoft.com/office/drawing/2014/main" id="{E764A95C-8A9B-4648-9861-49607CCC4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9200" y="3605213"/>
              <a:ext cx="598488" cy="458787"/>
            </a:xfrm>
            <a:custGeom>
              <a:avLst/>
              <a:gdLst>
                <a:gd name="T0" fmla="*/ 2147483646 w 377"/>
                <a:gd name="T1" fmla="*/ 0 h 257"/>
                <a:gd name="T2" fmla="*/ 2147483646 w 377"/>
                <a:gd name="T3" fmla="*/ 2147483646 h 257"/>
                <a:gd name="T4" fmla="*/ 2147483646 w 377"/>
                <a:gd name="T5" fmla="*/ 2147483646 h 257"/>
                <a:gd name="T6" fmla="*/ 0 w 377"/>
                <a:gd name="T7" fmla="*/ 2147483646 h 25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7"/>
                <a:gd name="T13" fmla="*/ 0 h 257"/>
                <a:gd name="T14" fmla="*/ 377 w 377"/>
                <a:gd name="T15" fmla="*/ 257 h 25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7" h="257">
                  <a:moveTo>
                    <a:pt x="344" y="0"/>
                  </a:moveTo>
                  <a:lnTo>
                    <a:pt x="376" y="85"/>
                  </a:lnTo>
                  <a:lnTo>
                    <a:pt x="72" y="256"/>
                  </a:lnTo>
                  <a:lnTo>
                    <a:pt x="0" y="228"/>
                  </a:lnTo>
                </a:path>
              </a:pathLst>
            </a:custGeom>
            <a:noFill/>
            <a:ln w="254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471" name="Freeform 108">
              <a:extLst>
                <a:ext uri="{FF2B5EF4-FFF2-40B4-BE49-F238E27FC236}">
                  <a16:creationId xmlns:a16="http://schemas.microsoft.com/office/drawing/2014/main" id="{4587FD24-A961-4E40-825A-D9557FF5F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6900" y="4049713"/>
              <a:ext cx="369888" cy="688975"/>
            </a:xfrm>
            <a:custGeom>
              <a:avLst/>
              <a:gdLst>
                <a:gd name="T0" fmla="*/ 2147483646 w 233"/>
                <a:gd name="T1" fmla="*/ 0 h 385"/>
                <a:gd name="T2" fmla="*/ 2147483646 w 233"/>
                <a:gd name="T3" fmla="*/ 0 h 385"/>
                <a:gd name="T4" fmla="*/ 0 w 233"/>
                <a:gd name="T5" fmla="*/ 2147483646 h 385"/>
                <a:gd name="T6" fmla="*/ 2147483646 w 233"/>
                <a:gd name="T7" fmla="*/ 2147483646 h 38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3"/>
                <a:gd name="T13" fmla="*/ 0 h 385"/>
                <a:gd name="T14" fmla="*/ 233 w 233"/>
                <a:gd name="T15" fmla="*/ 385 h 38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3" h="385">
                  <a:moveTo>
                    <a:pt x="232" y="0"/>
                  </a:moveTo>
                  <a:lnTo>
                    <a:pt x="144" y="0"/>
                  </a:lnTo>
                  <a:lnTo>
                    <a:pt x="0" y="334"/>
                  </a:lnTo>
                  <a:lnTo>
                    <a:pt x="48" y="384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472" name="Freeform 109">
              <a:extLst>
                <a:ext uri="{FF2B5EF4-FFF2-40B4-BE49-F238E27FC236}">
                  <a16:creationId xmlns:a16="http://schemas.microsoft.com/office/drawing/2014/main" id="{D746F50A-B6C5-418E-8D76-368DCC907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4038600"/>
              <a:ext cx="369888" cy="687388"/>
            </a:xfrm>
            <a:custGeom>
              <a:avLst/>
              <a:gdLst>
                <a:gd name="T0" fmla="*/ 2147483646 w 233"/>
                <a:gd name="T1" fmla="*/ 0 h 385"/>
                <a:gd name="T2" fmla="*/ 2147483646 w 233"/>
                <a:gd name="T3" fmla="*/ 0 h 385"/>
                <a:gd name="T4" fmla="*/ 0 w 233"/>
                <a:gd name="T5" fmla="*/ 2147483646 h 385"/>
                <a:gd name="T6" fmla="*/ 2147483646 w 233"/>
                <a:gd name="T7" fmla="*/ 2147483646 h 38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3"/>
                <a:gd name="T13" fmla="*/ 0 h 385"/>
                <a:gd name="T14" fmla="*/ 233 w 233"/>
                <a:gd name="T15" fmla="*/ 385 h 38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3" h="385">
                  <a:moveTo>
                    <a:pt x="232" y="0"/>
                  </a:moveTo>
                  <a:lnTo>
                    <a:pt x="144" y="0"/>
                  </a:lnTo>
                  <a:lnTo>
                    <a:pt x="0" y="334"/>
                  </a:lnTo>
                  <a:lnTo>
                    <a:pt x="48" y="384"/>
                  </a:lnTo>
                </a:path>
              </a:pathLst>
            </a:custGeom>
            <a:noFill/>
            <a:ln w="254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473" name="Rectangle 110">
              <a:extLst>
                <a:ext uri="{FF2B5EF4-FFF2-40B4-BE49-F238E27FC236}">
                  <a16:creationId xmlns:a16="http://schemas.microsoft.com/office/drawing/2014/main" id="{953CB324-F676-4DA0-8BA5-41FC433B5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7400" y="4102100"/>
              <a:ext cx="774700" cy="454025"/>
            </a:xfrm>
            <a:prstGeom prst="rect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30474" name="Rectangle 111">
              <a:extLst>
                <a:ext uri="{FF2B5EF4-FFF2-40B4-BE49-F238E27FC236}">
                  <a16:creationId xmlns:a16="http://schemas.microsoft.com/office/drawing/2014/main" id="{AB4CCCF1-DD06-4516-A982-691F7760B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6700" y="4838700"/>
              <a:ext cx="774700" cy="454025"/>
            </a:xfrm>
            <a:prstGeom prst="rect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30475" name="Rectangle 112">
              <a:extLst>
                <a:ext uri="{FF2B5EF4-FFF2-40B4-BE49-F238E27FC236}">
                  <a16:creationId xmlns:a16="http://schemas.microsoft.com/office/drawing/2014/main" id="{0859F432-E793-4F1E-B036-FAEF8DE75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7500" y="4826000"/>
              <a:ext cx="774700" cy="455613"/>
            </a:xfrm>
            <a:prstGeom prst="rect">
              <a:avLst/>
            </a:prstGeom>
            <a:solidFill>
              <a:srgbClr val="96E3FE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30476" name="Rectangle 113">
              <a:extLst>
                <a:ext uri="{FF2B5EF4-FFF2-40B4-BE49-F238E27FC236}">
                  <a16:creationId xmlns:a16="http://schemas.microsoft.com/office/drawing/2014/main" id="{463E681C-E575-4769-9678-83D7F4816B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600" y="5676900"/>
              <a:ext cx="774700" cy="454025"/>
            </a:xfrm>
            <a:prstGeom prst="rect">
              <a:avLst/>
            </a:prstGeom>
            <a:solidFill>
              <a:srgbClr val="96AB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30477" name="Rectangle 114">
              <a:extLst>
                <a:ext uri="{FF2B5EF4-FFF2-40B4-BE49-F238E27FC236}">
                  <a16:creationId xmlns:a16="http://schemas.microsoft.com/office/drawing/2014/main" id="{1933C5A9-05AC-45DB-9B3F-CB408DE5BE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4500" y="5664200"/>
              <a:ext cx="774700" cy="454025"/>
            </a:xfrm>
            <a:prstGeom prst="rect">
              <a:avLst/>
            </a:prstGeom>
            <a:solidFill>
              <a:srgbClr val="96AB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30478" name="Rectangle 115">
              <a:extLst>
                <a:ext uri="{FF2B5EF4-FFF2-40B4-BE49-F238E27FC236}">
                  <a16:creationId xmlns:a16="http://schemas.microsoft.com/office/drawing/2014/main" id="{82757F98-ACC9-4263-A7D9-171A99086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9700" y="5664200"/>
              <a:ext cx="774700" cy="454025"/>
            </a:xfrm>
            <a:prstGeom prst="rect">
              <a:avLst/>
            </a:prstGeom>
            <a:solidFill>
              <a:srgbClr val="96AB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30479" name="Line 116">
              <a:extLst>
                <a:ext uri="{FF2B5EF4-FFF2-40B4-BE49-F238E27FC236}">
                  <a16:creationId xmlns:a16="http://schemas.microsoft.com/office/drawing/2014/main" id="{273AB005-761B-44EA-92DE-10E054B20E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85000" y="4610100"/>
              <a:ext cx="508000" cy="1873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480" name="Line 117">
              <a:extLst>
                <a:ext uri="{FF2B5EF4-FFF2-40B4-BE49-F238E27FC236}">
                  <a16:creationId xmlns:a16="http://schemas.microsoft.com/office/drawing/2014/main" id="{258F53DE-D857-4EF4-9A49-A5BE45F77E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05700" y="4610100"/>
              <a:ext cx="863600" cy="1873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481" name="Line 118">
              <a:extLst>
                <a:ext uri="{FF2B5EF4-FFF2-40B4-BE49-F238E27FC236}">
                  <a16:creationId xmlns:a16="http://schemas.microsoft.com/office/drawing/2014/main" id="{DA01704F-27D8-4D4F-8D82-D4DA8A9E13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54900" y="5310188"/>
              <a:ext cx="914400" cy="33813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482" name="Line 119">
              <a:extLst>
                <a:ext uri="{FF2B5EF4-FFF2-40B4-BE49-F238E27FC236}">
                  <a16:creationId xmlns:a16="http://schemas.microsoft.com/office/drawing/2014/main" id="{2A0FE2B8-1600-482F-B08B-6AEEC55B58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0" y="5334000"/>
              <a:ext cx="25400" cy="2905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483" name="Line 120">
              <a:extLst>
                <a:ext uri="{FF2B5EF4-FFF2-40B4-BE49-F238E27FC236}">
                  <a16:creationId xmlns:a16="http://schemas.microsoft.com/office/drawing/2014/main" id="{07134689-2886-412B-89C3-531F384688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07400" y="5346700"/>
              <a:ext cx="990600" cy="2635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Rectangle 121">
              <a:extLst>
                <a:ext uri="{FF2B5EF4-FFF2-40B4-BE49-F238E27FC236}">
                  <a16:creationId xmlns:a16="http://schemas.microsoft.com/office/drawing/2014/main" id="{C4F3A519-E2A3-42EF-BF3E-6D52DA72FC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29471" y="3989063"/>
              <a:ext cx="1150921" cy="61068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28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/>
                </a:rPr>
                <a:t>Program</a:t>
              </a:r>
            </a:p>
            <a:p>
              <a:pPr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28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/>
                </a:rPr>
                <a:t>Architecture</a:t>
              </a:r>
            </a:p>
          </p:txBody>
        </p:sp>
        <p:sp>
          <p:nvSpPr>
            <p:cNvPr id="230485" name="Arc 122">
              <a:extLst>
                <a:ext uri="{FF2B5EF4-FFF2-40B4-BE49-F238E27FC236}">
                  <a16:creationId xmlns:a16="http://schemas.microsoft.com/office/drawing/2014/main" id="{C3AE4037-8BF7-47AB-8F90-13B6B9DF6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088" y="3332163"/>
              <a:ext cx="457200" cy="1038225"/>
            </a:xfrm>
            <a:custGeom>
              <a:avLst/>
              <a:gdLst>
                <a:gd name="T0" fmla="*/ 0 w 21599"/>
                <a:gd name="T1" fmla="*/ 2147483646 h 21599"/>
                <a:gd name="T2" fmla="*/ 2147483646 w 21599"/>
                <a:gd name="T3" fmla="*/ 0 h 21599"/>
                <a:gd name="T4" fmla="*/ 2147483646 w 21599"/>
                <a:gd name="T5" fmla="*/ 2147483646 h 21599"/>
                <a:gd name="T6" fmla="*/ 0 60000 65536"/>
                <a:gd name="T7" fmla="*/ 0 60000 65536"/>
                <a:gd name="T8" fmla="*/ 0 60000 65536"/>
                <a:gd name="T9" fmla="*/ 0 w 21599"/>
                <a:gd name="T10" fmla="*/ 0 h 21599"/>
                <a:gd name="T11" fmla="*/ 21599 w 21599"/>
                <a:gd name="T12" fmla="*/ 21599 h 215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599" h="21599" fill="none" extrusionOk="0">
                  <a:moveTo>
                    <a:pt x="-1" y="21561"/>
                  </a:moveTo>
                  <a:cubicBezTo>
                    <a:pt x="19" y="9675"/>
                    <a:pt x="9639" y="39"/>
                    <a:pt x="21524" y="-1"/>
                  </a:cubicBezTo>
                </a:path>
                <a:path w="21599" h="21599" stroke="0" extrusionOk="0">
                  <a:moveTo>
                    <a:pt x="-1" y="21561"/>
                  </a:moveTo>
                  <a:cubicBezTo>
                    <a:pt x="19" y="9675"/>
                    <a:pt x="9639" y="39"/>
                    <a:pt x="21524" y="-1"/>
                  </a:cubicBezTo>
                  <a:lnTo>
                    <a:pt x="21599" y="21599"/>
                  </a:lnTo>
                  <a:lnTo>
                    <a:pt x="-1" y="21561"/>
                  </a:lnTo>
                  <a:close/>
                </a:path>
              </a:pathLst>
            </a:custGeom>
            <a:noFill/>
            <a:ln w="508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486" name="Arc 123">
              <a:extLst>
                <a:ext uri="{FF2B5EF4-FFF2-40B4-BE49-F238E27FC236}">
                  <a16:creationId xmlns:a16="http://schemas.microsoft.com/office/drawing/2014/main" id="{6C8D401D-45D0-42DB-9D36-2E2BADC3D7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88" y="4341813"/>
              <a:ext cx="2374900" cy="1127125"/>
            </a:xfrm>
            <a:custGeom>
              <a:avLst/>
              <a:gdLst>
                <a:gd name="T0" fmla="*/ 2147483646 w 21600"/>
                <a:gd name="T1" fmla="*/ 2147483646 h 21600"/>
                <a:gd name="T2" fmla="*/ 0 w 21600"/>
                <a:gd name="T3" fmla="*/ 0 h 21600"/>
                <a:gd name="T4" fmla="*/ 2147483646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599"/>
                  </a:moveTo>
                  <a:cubicBezTo>
                    <a:pt x="9670" y="21599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599"/>
                  </a:moveTo>
                  <a:cubicBezTo>
                    <a:pt x="9670" y="21599"/>
                    <a:pt x="0" y="11929"/>
                    <a:pt x="0" y="0"/>
                  </a:cubicBezTo>
                  <a:lnTo>
                    <a:pt x="21600" y="0"/>
                  </a:lnTo>
                  <a:lnTo>
                    <a:pt x="21600" y="21599"/>
                  </a:lnTo>
                  <a:close/>
                </a:path>
              </a:pathLst>
            </a:custGeom>
            <a:noFill/>
            <a:ln w="50800" cap="rnd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 advTm="102033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426" name="Picture 2" descr="C:\Users\parul\Desktop\Digital Learning Content.png">
            <a:extLst>
              <a:ext uri="{FF2B5EF4-FFF2-40B4-BE49-F238E27FC236}">
                <a16:creationId xmlns:a16="http://schemas.microsoft.com/office/drawing/2014/main" id="{BD818A4F-8446-4EE2-AD8B-1B3E48A3A6AE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1427" name="Picture 6" descr="C:\Users\parul\Desktop\Untitled-1.png">
            <a:extLst>
              <a:ext uri="{FF2B5EF4-FFF2-40B4-BE49-F238E27FC236}">
                <a16:creationId xmlns:a16="http://schemas.microsoft.com/office/drawing/2014/main" id="{FC55F317-4C7D-4F17-8846-057AF3908C58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31428" name="Rectangle 7">
            <a:extLst>
              <a:ext uri="{FF2B5EF4-FFF2-40B4-BE49-F238E27FC236}">
                <a16:creationId xmlns:a16="http://schemas.microsoft.com/office/drawing/2014/main" id="{71A71BCD-E01E-4310-944F-2BF08A4D1BA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1429" name="TextBox 6">
            <a:extLst>
              <a:ext uri="{FF2B5EF4-FFF2-40B4-BE49-F238E27FC236}">
                <a16:creationId xmlns:a16="http://schemas.microsoft.com/office/drawing/2014/main" id="{F68DB97C-6B2C-4032-8558-296A0A20AAB4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000000"/>
                </a:solidFill>
                <a:latin typeface="Arial" panose="020B0604020202020204" pitchFamily="34" charset="0"/>
              </a:rPr>
              <a:t>Partitioning the Architecture</a:t>
            </a: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231430" name="Audio 1">
            <a:hlinkClick r:id="" action="ppaction://media"/>
            <a:extLst>
              <a:ext uri="{FF2B5EF4-FFF2-40B4-BE49-F238E27FC236}">
                <a16:creationId xmlns:a16="http://schemas.microsoft.com/office/drawing/2014/main" id="{AD10CC0D-3273-4F8E-8650-371826A13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1431" name="Group 4">
            <a:extLst>
              <a:ext uri="{FF2B5EF4-FFF2-40B4-BE49-F238E27FC236}">
                <a16:creationId xmlns:a16="http://schemas.microsoft.com/office/drawing/2014/main" id="{AB64593D-57C0-4B6C-89D8-C37975F4E082}"/>
              </a:ext>
            </a:extLst>
          </p:cNvPr>
          <p:cNvGrpSpPr>
            <a:grpSpLocks/>
          </p:cNvGrpSpPr>
          <p:nvPr/>
        </p:nvGrpSpPr>
        <p:grpSpPr bwMode="auto">
          <a:xfrm>
            <a:off x="611188" y="2490788"/>
            <a:ext cx="7859712" cy="3384550"/>
            <a:chOff x="1000" y="1340"/>
            <a:chExt cx="3776" cy="1758"/>
          </a:xfrm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5501E196-DED2-4168-B077-093E4EFDFC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7" y="1340"/>
              <a:ext cx="468" cy="253"/>
            </a:xfrm>
            <a:prstGeom prst="rect">
              <a:avLst/>
            </a:prstGeom>
            <a:solidFill>
              <a:srgbClr val="79001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IN" altLang="en-US" sz="2400">
                <a:solidFill>
                  <a:prstClr val="black"/>
                </a:solidFill>
                <a:ea typeface="MS PGothic" pitchFamily="34" charset="-128"/>
              </a:endParaRPr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278B9855-DA4A-40B8-BE45-4F19FAEE0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8" y="1711"/>
              <a:ext cx="468" cy="253"/>
            </a:xfrm>
            <a:prstGeom prst="rect">
              <a:avLst/>
            </a:prstGeom>
            <a:solidFill>
              <a:srgbClr val="79001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IN" altLang="en-US" sz="2400">
                <a:solidFill>
                  <a:prstClr val="black"/>
                </a:solidFill>
                <a:ea typeface="MS PGothic" pitchFamily="34" charset="-128"/>
              </a:endParaRPr>
            </a:p>
          </p:txBody>
        </p: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22070985-B609-47C4-BFB9-A5AC61D27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0" y="2204"/>
              <a:ext cx="248" cy="251"/>
            </a:xfrm>
            <a:prstGeom prst="rect">
              <a:avLst/>
            </a:prstGeom>
            <a:solidFill>
              <a:srgbClr val="79001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IN" altLang="en-US" sz="2400">
                <a:solidFill>
                  <a:prstClr val="black"/>
                </a:solidFill>
                <a:ea typeface="MS PGothic" pitchFamily="34" charset="-128"/>
              </a:endParaRPr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3E73C593-0289-4833-8CC8-FCB66C31B0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2" y="1717"/>
              <a:ext cx="468" cy="253"/>
            </a:xfrm>
            <a:prstGeom prst="rect">
              <a:avLst/>
            </a:prstGeom>
            <a:solidFill>
              <a:srgbClr val="79001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IN" altLang="en-US" sz="2400">
                <a:solidFill>
                  <a:prstClr val="black"/>
                </a:solidFill>
                <a:ea typeface="MS PGothic" pitchFamily="34" charset="-128"/>
              </a:endParaRPr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C1490333-67B7-43A3-A31D-0845E8046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6" y="1717"/>
              <a:ext cx="468" cy="253"/>
            </a:xfrm>
            <a:prstGeom prst="rect">
              <a:avLst/>
            </a:prstGeom>
            <a:solidFill>
              <a:srgbClr val="79001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IN" altLang="en-US" sz="2400">
                <a:solidFill>
                  <a:prstClr val="black"/>
                </a:solidFill>
                <a:ea typeface="MS PGothic" pitchFamily="34" charset="-128"/>
              </a:endParaRPr>
            </a:p>
          </p:txBody>
        </p:sp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2B732D6A-8FA8-47C5-AA6A-CE048AC444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" y="2204"/>
              <a:ext cx="248" cy="251"/>
            </a:xfrm>
            <a:prstGeom prst="rect">
              <a:avLst/>
            </a:prstGeom>
            <a:solidFill>
              <a:srgbClr val="79001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IN" altLang="en-US" sz="2400">
                <a:solidFill>
                  <a:prstClr val="black"/>
                </a:solidFill>
                <a:ea typeface="MS PGothic" pitchFamily="34" charset="-128"/>
              </a:endParaRPr>
            </a:p>
          </p:txBody>
        </p:sp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F73ECCEC-4A22-4A38-8FEB-ECEE574B6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6" y="2204"/>
              <a:ext cx="248" cy="251"/>
            </a:xfrm>
            <a:prstGeom prst="rect">
              <a:avLst/>
            </a:prstGeom>
            <a:solidFill>
              <a:srgbClr val="79001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IN" altLang="en-US" sz="2400">
                <a:solidFill>
                  <a:prstClr val="black"/>
                </a:solidFill>
                <a:ea typeface="MS PGothic" pitchFamily="34" charset="-128"/>
              </a:endParaRPr>
            </a:p>
          </p:txBody>
        </p:sp>
        <p:sp>
          <p:nvSpPr>
            <p:cNvPr id="17" name="Rectangle 12">
              <a:extLst>
                <a:ext uri="{FF2B5EF4-FFF2-40B4-BE49-F238E27FC236}">
                  <a16:creationId xmlns:a16="http://schemas.microsoft.com/office/drawing/2014/main" id="{2B7A4635-17FA-48A2-A1E3-7611B78D2E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" y="2204"/>
              <a:ext cx="249" cy="251"/>
            </a:xfrm>
            <a:prstGeom prst="rect">
              <a:avLst/>
            </a:prstGeom>
            <a:solidFill>
              <a:srgbClr val="79001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IN" altLang="en-US" sz="2400">
                <a:solidFill>
                  <a:prstClr val="black"/>
                </a:solidFill>
                <a:ea typeface="MS PGothic" pitchFamily="34" charset="-128"/>
              </a:endParaRPr>
            </a:p>
          </p:txBody>
        </p:sp>
        <p:sp>
          <p:nvSpPr>
            <p:cNvPr id="18" name="Rectangle 13">
              <a:extLst>
                <a:ext uri="{FF2B5EF4-FFF2-40B4-BE49-F238E27FC236}">
                  <a16:creationId xmlns:a16="http://schemas.microsoft.com/office/drawing/2014/main" id="{513FD14A-F028-45F7-92ED-7F7B16B926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8" y="2204"/>
              <a:ext cx="248" cy="251"/>
            </a:xfrm>
            <a:prstGeom prst="rect">
              <a:avLst/>
            </a:prstGeom>
            <a:solidFill>
              <a:srgbClr val="79001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IN" altLang="en-US" sz="2400">
                <a:solidFill>
                  <a:prstClr val="black"/>
                </a:solidFill>
                <a:ea typeface="MS PGothic" pitchFamily="34" charset="-128"/>
              </a:endParaRPr>
            </a:p>
          </p:txBody>
        </p:sp>
        <p:sp>
          <p:nvSpPr>
            <p:cNvPr id="19" name="Rectangle 14">
              <a:extLst>
                <a:ext uri="{FF2B5EF4-FFF2-40B4-BE49-F238E27FC236}">
                  <a16:creationId xmlns:a16="http://schemas.microsoft.com/office/drawing/2014/main" id="{61B069FD-F06F-4915-B3C2-84B13845E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1" y="2204"/>
              <a:ext cx="248" cy="251"/>
            </a:xfrm>
            <a:prstGeom prst="rect">
              <a:avLst/>
            </a:prstGeom>
            <a:solidFill>
              <a:srgbClr val="79001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IN" altLang="en-US" sz="2400">
                <a:solidFill>
                  <a:prstClr val="black"/>
                </a:solidFill>
                <a:ea typeface="MS PGothic" pitchFamily="34" charset="-128"/>
              </a:endParaRPr>
            </a:p>
          </p:txBody>
        </p:sp>
        <p:sp>
          <p:nvSpPr>
            <p:cNvPr id="20" name="Rectangle 15">
              <a:extLst>
                <a:ext uri="{FF2B5EF4-FFF2-40B4-BE49-F238E27FC236}">
                  <a16:creationId xmlns:a16="http://schemas.microsoft.com/office/drawing/2014/main" id="{2DF0F495-B5D4-4945-850D-94F44D22BB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1" y="2197"/>
              <a:ext cx="249" cy="253"/>
            </a:xfrm>
            <a:prstGeom prst="rect">
              <a:avLst/>
            </a:prstGeom>
            <a:solidFill>
              <a:srgbClr val="79001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IN" altLang="en-US" sz="2400">
                <a:solidFill>
                  <a:prstClr val="black"/>
                </a:solidFill>
                <a:ea typeface="MS PGothic" pitchFamily="34" charset="-128"/>
              </a:endParaRPr>
            </a:p>
          </p:txBody>
        </p:sp>
        <p:sp>
          <p:nvSpPr>
            <p:cNvPr id="21" name="Rectangle 16">
              <a:extLst>
                <a:ext uri="{FF2B5EF4-FFF2-40B4-BE49-F238E27FC236}">
                  <a16:creationId xmlns:a16="http://schemas.microsoft.com/office/drawing/2014/main" id="{F049B766-E2CF-498F-AE71-06543DCE7F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4" y="2197"/>
              <a:ext cx="248" cy="253"/>
            </a:xfrm>
            <a:prstGeom prst="rect">
              <a:avLst/>
            </a:prstGeom>
            <a:solidFill>
              <a:srgbClr val="79001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IN" altLang="en-US" sz="2400">
                <a:solidFill>
                  <a:prstClr val="black"/>
                </a:solidFill>
                <a:ea typeface="MS PGothic" pitchFamily="34" charset="-128"/>
              </a:endParaRPr>
            </a:p>
          </p:txBody>
        </p:sp>
        <p:sp>
          <p:nvSpPr>
            <p:cNvPr id="22" name="Rectangle 17">
              <a:extLst>
                <a:ext uri="{FF2B5EF4-FFF2-40B4-BE49-F238E27FC236}">
                  <a16:creationId xmlns:a16="http://schemas.microsoft.com/office/drawing/2014/main" id="{29DA3164-8260-40FF-919B-B001658C59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8" y="2632"/>
              <a:ext cx="248" cy="251"/>
            </a:xfrm>
            <a:prstGeom prst="rect">
              <a:avLst/>
            </a:prstGeom>
            <a:solidFill>
              <a:srgbClr val="79001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IN" altLang="en-US" sz="2400">
                <a:solidFill>
                  <a:prstClr val="black"/>
                </a:solidFill>
                <a:ea typeface="MS PGothic" pitchFamily="34" charset="-128"/>
              </a:endParaRPr>
            </a:p>
          </p:txBody>
        </p:sp>
        <p:sp>
          <p:nvSpPr>
            <p:cNvPr id="23" name="Rectangle 18">
              <a:extLst>
                <a:ext uri="{FF2B5EF4-FFF2-40B4-BE49-F238E27FC236}">
                  <a16:creationId xmlns:a16="http://schemas.microsoft.com/office/drawing/2014/main" id="{549F6461-5AE6-483B-B9BD-AB59E9601A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1" y="2632"/>
              <a:ext cx="248" cy="251"/>
            </a:xfrm>
            <a:prstGeom prst="rect">
              <a:avLst/>
            </a:prstGeom>
            <a:solidFill>
              <a:srgbClr val="79001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IN" altLang="en-US" sz="2400">
                <a:solidFill>
                  <a:prstClr val="black"/>
                </a:solidFill>
                <a:ea typeface="MS PGothic" pitchFamily="34" charset="-128"/>
              </a:endParaRPr>
            </a:p>
          </p:txBody>
        </p:sp>
        <p:sp>
          <p:nvSpPr>
            <p:cNvPr id="24" name="Rectangle 19">
              <a:extLst>
                <a:ext uri="{FF2B5EF4-FFF2-40B4-BE49-F238E27FC236}">
                  <a16:creationId xmlns:a16="http://schemas.microsoft.com/office/drawing/2014/main" id="{91868708-4138-4ABA-9416-9338010150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4" y="2632"/>
              <a:ext cx="248" cy="251"/>
            </a:xfrm>
            <a:prstGeom prst="rect">
              <a:avLst/>
            </a:prstGeom>
            <a:solidFill>
              <a:srgbClr val="79001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IN" altLang="en-US" sz="2400">
                <a:solidFill>
                  <a:prstClr val="black"/>
                </a:solidFill>
                <a:ea typeface="MS PGothic" pitchFamily="34" charset="-128"/>
              </a:endParaRPr>
            </a:p>
          </p:txBody>
        </p:sp>
        <p:sp>
          <p:nvSpPr>
            <p:cNvPr id="25" name="Rectangle 20">
              <a:extLst>
                <a:ext uri="{FF2B5EF4-FFF2-40B4-BE49-F238E27FC236}">
                  <a16:creationId xmlns:a16="http://schemas.microsoft.com/office/drawing/2014/main" id="{2FF277D5-CBE4-4DE6-A911-C78F85059B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9" y="2657"/>
              <a:ext cx="248" cy="252"/>
            </a:xfrm>
            <a:prstGeom prst="rect">
              <a:avLst/>
            </a:prstGeom>
            <a:solidFill>
              <a:srgbClr val="79001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IN" altLang="en-US" sz="2400">
                <a:solidFill>
                  <a:prstClr val="black"/>
                </a:solidFill>
                <a:ea typeface="MS PGothic" pitchFamily="34" charset="-128"/>
              </a:endParaRPr>
            </a:p>
          </p:txBody>
        </p:sp>
        <p:sp>
          <p:nvSpPr>
            <p:cNvPr id="26" name="Rectangle 21">
              <a:extLst>
                <a:ext uri="{FF2B5EF4-FFF2-40B4-BE49-F238E27FC236}">
                  <a16:creationId xmlns:a16="http://schemas.microsoft.com/office/drawing/2014/main" id="{B63EF59A-A9BE-46FC-9246-497E08515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2" y="2657"/>
              <a:ext cx="248" cy="252"/>
            </a:xfrm>
            <a:prstGeom prst="rect">
              <a:avLst/>
            </a:prstGeom>
            <a:solidFill>
              <a:srgbClr val="79001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IN" altLang="en-US" sz="2400">
                <a:solidFill>
                  <a:prstClr val="black"/>
                </a:solidFill>
                <a:ea typeface="MS PGothic" pitchFamily="34" charset="-128"/>
              </a:endParaRPr>
            </a:p>
          </p:txBody>
        </p:sp>
        <p:sp>
          <p:nvSpPr>
            <p:cNvPr id="231450" name="Line 22">
              <a:extLst>
                <a:ext uri="{FF2B5EF4-FFF2-40B4-BE49-F238E27FC236}">
                  <a16:creationId xmlns:a16="http://schemas.microsoft.com/office/drawing/2014/main" id="{E8BA1D16-E931-4267-92C4-CC94398597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94" y="1609"/>
              <a:ext cx="1027" cy="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451" name="Line 23">
              <a:extLst>
                <a:ext uri="{FF2B5EF4-FFF2-40B4-BE49-F238E27FC236}">
                  <a16:creationId xmlns:a16="http://schemas.microsoft.com/office/drawing/2014/main" id="{F0764B69-40AE-4E39-A143-AB1F921643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1" y="1621"/>
              <a:ext cx="0" cy="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452" name="Line 24">
              <a:extLst>
                <a:ext uri="{FF2B5EF4-FFF2-40B4-BE49-F238E27FC236}">
                  <a16:creationId xmlns:a16="http://schemas.microsoft.com/office/drawing/2014/main" id="{BBBDC7B0-DDF5-40BD-AA9E-CA492FF769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36" y="1615"/>
              <a:ext cx="902" cy="8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453" name="Line 25">
              <a:extLst>
                <a:ext uri="{FF2B5EF4-FFF2-40B4-BE49-F238E27FC236}">
                  <a16:creationId xmlns:a16="http://schemas.microsoft.com/office/drawing/2014/main" id="{3C1FE77E-72E5-4E28-99CB-F26A7C68AB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34" y="1986"/>
              <a:ext cx="316" cy="2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454" name="Line 26">
              <a:extLst>
                <a:ext uri="{FF2B5EF4-FFF2-40B4-BE49-F238E27FC236}">
                  <a16:creationId xmlns:a16="http://schemas.microsoft.com/office/drawing/2014/main" id="{AE64E656-AEF2-4BFC-8F07-CE0EEEC707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50" y="1993"/>
              <a:ext cx="0" cy="20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455" name="Line 27">
              <a:extLst>
                <a:ext uri="{FF2B5EF4-FFF2-40B4-BE49-F238E27FC236}">
                  <a16:creationId xmlns:a16="http://schemas.microsoft.com/office/drawing/2014/main" id="{30F61408-8D69-40A0-BFA1-6F6195A509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50" y="2005"/>
              <a:ext cx="322" cy="18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456" name="Line 28">
              <a:extLst>
                <a:ext uri="{FF2B5EF4-FFF2-40B4-BE49-F238E27FC236}">
                  <a16:creationId xmlns:a16="http://schemas.microsoft.com/office/drawing/2014/main" id="{B3C652BB-776A-4668-8B3B-15A70A4F47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42" y="1986"/>
              <a:ext cx="286" cy="20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457" name="Line 29">
              <a:extLst>
                <a:ext uri="{FF2B5EF4-FFF2-40B4-BE49-F238E27FC236}">
                  <a16:creationId xmlns:a16="http://schemas.microsoft.com/office/drawing/2014/main" id="{C2BA8758-2199-4C7D-9D2F-06F5261F28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4" y="1999"/>
              <a:ext cx="6" cy="18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458" name="Line 30">
              <a:extLst>
                <a:ext uri="{FF2B5EF4-FFF2-40B4-BE49-F238E27FC236}">
                  <a16:creationId xmlns:a16="http://schemas.microsoft.com/office/drawing/2014/main" id="{A347430D-B140-4B77-8124-E82A45DF26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4" y="2005"/>
              <a:ext cx="343" cy="18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459" name="Line 31">
              <a:extLst>
                <a:ext uri="{FF2B5EF4-FFF2-40B4-BE49-F238E27FC236}">
                  <a16:creationId xmlns:a16="http://schemas.microsoft.com/office/drawing/2014/main" id="{590D579E-C669-41AF-91D9-BAD4149AA9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28" y="1980"/>
              <a:ext cx="154" cy="20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460" name="Line 32">
              <a:extLst>
                <a:ext uri="{FF2B5EF4-FFF2-40B4-BE49-F238E27FC236}">
                  <a16:creationId xmlns:a16="http://schemas.microsoft.com/office/drawing/2014/main" id="{603D8AD6-1B01-495D-A9E9-D9924FF3F8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0" y="1980"/>
              <a:ext cx="168" cy="2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461" name="Line 33">
              <a:extLst>
                <a:ext uri="{FF2B5EF4-FFF2-40B4-BE49-F238E27FC236}">
                  <a16:creationId xmlns:a16="http://schemas.microsoft.com/office/drawing/2014/main" id="{14A3AEE0-94EB-4C83-BC3E-92E033A7A2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57" y="2466"/>
              <a:ext cx="278" cy="15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462" name="Line 34">
              <a:extLst>
                <a:ext uri="{FF2B5EF4-FFF2-40B4-BE49-F238E27FC236}">
                  <a16:creationId xmlns:a16="http://schemas.microsoft.com/office/drawing/2014/main" id="{B40E25F2-EEF5-4C85-94E4-689FCF5393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3" y="2472"/>
              <a:ext cx="21" cy="13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463" name="Line 35">
              <a:extLst>
                <a:ext uri="{FF2B5EF4-FFF2-40B4-BE49-F238E27FC236}">
                  <a16:creationId xmlns:a16="http://schemas.microsoft.com/office/drawing/2014/main" id="{130574AA-839E-41E7-8694-E5667C9DFD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6" y="2472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464" name="Line 36">
              <a:extLst>
                <a:ext uri="{FF2B5EF4-FFF2-40B4-BE49-F238E27FC236}">
                  <a16:creationId xmlns:a16="http://schemas.microsoft.com/office/drawing/2014/main" id="{2B95EB2C-0646-4069-A72B-7850719A2B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10" y="2472"/>
              <a:ext cx="140" cy="1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465" name="Line 37">
              <a:extLst>
                <a:ext uri="{FF2B5EF4-FFF2-40B4-BE49-F238E27FC236}">
                  <a16:creationId xmlns:a16="http://schemas.microsoft.com/office/drawing/2014/main" id="{0F761734-0BD2-4B9C-A8BA-1FABFF322F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5" y="2472"/>
              <a:ext cx="160" cy="18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466" name="Line 38">
              <a:extLst>
                <a:ext uri="{FF2B5EF4-FFF2-40B4-BE49-F238E27FC236}">
                  <a16:creationId xmlns:a16="http://schemas.microsoft.com/office/drawing/2014/main" id="{385A427E-1F19-4ECB-8933-C324BF0441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0" y="2074"/>
              <a:ext cx="3739" cy="6"/>
            </a:xfrm>
            <a:prstGeom prst="line">
              <a:avLst/>
            </a:prstGeom>
            <a:noFill/>
            <a:ln w="508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467" name="Line 39">
              <a:extLst>
                <a:ext uri="{FF2B5EF4-FFF2-40B4-BE49-F238E27FC236}">
                  <a16:creationId xmlns:a16="http://schemas.microsoft.com/office/drawing/2014/main" id="{6CE69820-5701-459D-A092-5BC20C6C0E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7" y="2560"/>
              <a:ext cx="3739" cy="0"/>
            </a:xfrm>
            <a:prstGeom prst="line">
              <a:avLst/>
            </a:prstGeom>
            <a:noFill/>
            <a:ln w="508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468" name="Line 40">
              <a:extLst>
                <a:ext uri="{FF2B5EF4-FFF2-40B4-BE49-F238E27FC236}">
                  <a16:creationId xmlns:a16="http://schemas.microsoft.com/office/drawing/2014/main" id="{B95CD4E6-ABCE-4D66-B872-C3D9D162E9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5" y="1419"/>
              <a:ext cx="0" cy="1668"/>
            </a:xfrm>
            <a:prstGeom prst="line">
              <a:avLst/>
            </a:prstGeom>
            <a:noFill/>
            <a:ln w="508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469" name="Freeform 41">
              <a:extLst>
                <a:ext uri="{FF2B5EF4-FFF2-40B4-BE49-F238E27FC236}">
                  <a16:creationId xmlns:a16="http://schemas.microsoft.com/office/drawing/2014/main" id="{4D0D8077-C119-41AA-9725-593FE54A1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8" y="1428"/>
              <a:ext cx="353" cy="1670"/>
            </a:xfrm>
            <a:custGeom>
              <a:avLst/>
              <a:gdLst>
                <a:gd name="T0" fmla="*/ 352 w 353"/>
                <a:gd name="T1" fmla="*/ 0 h 1670"/>
                <a:gd name="T2" fmla="*/ 352 w 353"/>
                <a:gd name="T3" fmla="*/ 972 h 1670"/>
                <a:gd name="T4" fmla="*/ 0 w 353"/>
                <a:gd name="T5" fmla="*/ 1362 h 1670"/>
                <a:gd name="T6" fmla="*/ 0 w 353"/>
                <a:gd name="T7" fmla="*/ 1669 h 16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53"/>
                <a:gd name="T13" fmla="*/ 0 h 1670"/>
                <a:gd name="T14" fmla="*/ 353 w 353"/>
                <a:gd name="T15" fmla="*/ 1670 h 16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53" h="1670">
                  <a:moveTo>
                    <a:pt x="352" y="0"/>
                  </a:moveTo>
                  <a:lnTo>
                    <a:pt x="352" y="972"/>
                  </a:lnTo>
                  <a:lnTo>
                    <a:pt x="0" y="1362"/>
                  </a:lnTo>
                  <a:lnTo>
                    <a:pt x="0" y="1669"/>
                  </a:lnTo>
                </a:path>
              </a:pathLst>
            </a:custGeom>
            <a:noFill/>
            <a:ln w="508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1470" name="Line 42">
              <a:extLst>
                <a:ext uri="{FF2B5EF4-FFF2-40B4-BE49-F238E27FC236}">
                  <a16:creationId xmlns:a16="http://schemas.microsoft.com/office/drawing/2014/main" id="{489A3A13-6AE9-4A80-8742-06CBD42920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9" y="1659"/>
              <a:ext cx="3740" cy="6"/>
            </a:xfrm>
            <a:prstGeom prst="line">
              <a:avLst/>
            </a:prstGeom>
            <a:noFill/>
            <a:ln w="508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31432" name="Rectangle 1">
            <a:extLst>
              <a:ext uri="{FF2B5EF4-FFF2-40B4-BE49-F238E27FC236}">
                <a16:creationId xmlns:a16="http://schemas.microsoft.com/office/drawing/2014/main" id="{D0B833FC-ADB9-46C4-BEF2-F558E23E71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2250" y="6153150"/>
            <a:ext cx="6159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“Horizontal” and “vertical” partitioning are required</a:t>
            </a:r>
            <a:endParaRPr lang="en-IN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advTm="102033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450" name="Picture 2" descr="C:\Users\parul\Desktop\Digital Learning Content.png">
            <a:extLst>
              <a:ext uri="{FF2B5EF4-FFF2-40B4-BE49-F238E27FC236}">
                <a16:creationId xmlns:a16="http://schemas.microsoft.com/office/drawing/2014/main" id="{982510E2-7551-4770-A554-BE32E7B0A8F6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2451" name="Rectangle 7">
            <a:extLst>
              <a:ext uri="{FF2B5EF4-FFF2-40B4-BE49-F238E27FC236}">
                <a16:creationId xmlns:a16="http://schemas.microsoft.com/office/drawing/2014/main" id="{40CD9F2E-E7ED-4032-ACD5-C2B19264A4A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1750" y="1538288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2452" name="TextBox 6">
            <a:extLst>
              <a:ext uri="{FF2B5EF4-FFF2-40B4-BE49-F238E27FC236}">
                <a16:creationId xmlns:a16="http://schemas.microsoft.com/office/drawing/2014/main" id="{3F8AE9D5-3F3F-450C-AA04-E5DD552974D3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000000"/>
                </a:solidFill>
                <a:latin typeface="Arial" panose="020B0604020202020204" pitchFamily="34" charset="0"/>
              </a:rPr>
              <a:t>Horizontal Partitioning</a:t>
            </a: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232453" name="Audio 1">
            <a:hlinkClick r:id="" action="ppaction://media"/>
            <a:extLst>
              <a:ext uri="{FF2B5EF4-FFF2-40B4-BE49-F238E27FC236}">
                <a16:creationId xmlns:a16="http://schemas.microsoft.com/office/drawing/2014/main" id="{11318ED1-7F17-488F-881C-DFB7AFC29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2454" name="Rectangle 3">
            <a:extLst>
              <a:ext uri="{FF2B5EF4-FFF2-40B4-BE49-F238E27FC236}">
                <a16:creationId xmlns:a16="http://schemas.microsoft.com/office/drawing/2014/main" id="{6ABC48E6-A71D-439E-964C-B8F16D2047E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2241550"/>
            <a:ext cx="8832850" cy="971550"/>
          </a:xfrm>
        </p:spPr>
        <p:txBody>
          <a:bodyPr lIns="90487" tIns="44450" rIns="90487" bIns="44450"/>
          <a:lstStyle/>
          <a:p>
            <a:pPr eaLnBrk="1" hangingPunct="1">
              <a:lnSpc>
                <a:spcPct val="150000"/>
              </a:lnSpc>
            </a:pPr>
            <a:r>
              <a:rPr lang="en-US" altLang="en-US" sz="1800"/>
              <a:t>Define separate branches of the module hierarchy for each major function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1800"/>
              <a:t>Use control modules to coordinate communication between functions </a:t>
            </a:r>
          </a:p>
        </p:txBody>
      </p:sp>
      <p:grpSp>
        <p:nvGrpSpPr>
          <p:cNvPr id="232455" name="Group 43">
            <a:extLst>
              <a:ext uri="{FF2B5EF4-FFF2-40B4-BE49-F238E27FC236}">
                <a16:creationId xmlns:a16="http://schemas.microsoft.com/office/drawing/2014/main" id="{2993E9D8-D947-49AB-A3D2-FF9F0B9C8ED7}"/>
              </a:ext>
            </a:extLst>
          </p:cNvPr>
          <p:cNvGrpSpPr>
            <a:grpSpLocks/>
          </p:cNvGrpSpPr>
          <p:nvPr/>
        </p:nvGrpSpPr>
        <p:grpSpPr bwMode="auto">
          <a:xfrm>
            <a:off x="468313" y="3449638"/>
            <a:ext cx="7807325" cy="3089275"/>
            <a:chOff x="3910013" y="3552825"/>
            <a:chExt cx="4919662" cy="2779713"/>
          </a:xfrm>
        </p:grpSpPr>
        <p:sp>
          <p:nvSpPr>
            <p:cNvPr id="10" name="Rectangle 4">
              <a:extLst>
                <a:ext uri="{FF2B5EF4-FFF2-40B4-BE49-F238E27FC236}">
                  <a16:creationId xmlns:a16="http://schemas.microsoft.com/office/drawing/2014/main" id="{FBFA3A3C-78FA-460A-A207-341C2CDA2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2831" y="3552825"/>
              <a:ext cx="574194" cy="357106"/>
            </a:xfrm>
            <a:prstGeom prst="rect">
              <a:avLst/>
            </a:prstGeom>
            <a:solidFill>
              <a:srgbClr val="79001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IN" altLang="en-US" sz="2400">
                <a:solidFill>
                  <a:prstClr val="black"/>
                </a:solidFill>
                <a:ea typeface="MS PGothic" pitchFamily="34" charset="-128"/>
              </a:endParaRPr>
            </a:p>
          </p:txBody>
        </p:sp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21FF0DDA-9E0D-462A-848F-E5F8953F3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0391" y="4087056"/>
              <a:ext cx="575194" cy="355677"/>
            </a:xfrm>
            <a:prstGeom prst="rect">
              <a:avLst/>
            </a:prstGeom>
            <a:solidFill>
              <a:srgbClr val="79001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IN" altLang="en-US" sz="2400">
                <a:solidFill>
                  <a:prstClr val="black"/>
                </a:solidFill>
                <a:ea typeface="MS PGothic" pitchFamily="34" charset="-128"/>
              </a:endParaRPr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44B0C76B-9C84-4444-8B29-AABA703C5E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8296" y="4791268"/>
              <a:ext cx="301101" cy="355678"/>
            </a:xfrm>
            <a:prstGeom prst="rect">
              <a:avLst/>
            </a:prstGeom>
            <a:solidFill>
              <a:srgbClr val="79001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IN" altLang="en-US" sz="2400">
                <a:solidFill>
                  <a:prstClr val="black"/>
                </a:solidFill>
                <a:ea typeface="MS PGothic" pitchFamily="34" charset="-128"/>
              </a:endParaRPr>
            </a:p>
          </p:txBody>
        </p:sp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id="{50063349-9F04-4CFA-B0F6-D388C7DDED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9837" y="4094197"/>
              <a:ext cx="575195" cy="355678"/>
            </a:xfrm>
            <a:prstGeom prst="rect">
              <a:avLst/>
            </a:prstGeom>
            <a:solidFill>
              <a:srgbClr val="79001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IN" altLang="en-US" sz="2400">
                <a:solidFill>
                  <a:prstClr val="black"/>
                </a:solidFill>
                <a:ea typeface="MS PGothic" pitchFamily="34" charset="-128"/>
              </a:endParaRPr>
            </a:p>
          </p:txBody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269113CD-5F8E-49B4-AA8E-79E448972B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7225" y="4094197"/>
              <a:ext cx="575194" cy="355678"/>
            </a:xfrm>
            <a:prstGeom prst="rect">
              <a:avLst/>
            </a:prstGeom>
            <a:solidFill>
              <a:srgbClr val="79001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IN" altLang="en-US" sz="2400">
                <a:solidFill>
                  <a:prstClr val="black"/>
                </a:solidFill>
                <a:ea typeface="MS PGothic" pitchFamily="34" charset="-128"/>
              </a:endParaRPr>
            </a:p>
          </p:txBody>
        </p:sp>
        <p:sp>
          <p:nvSpPr>
            <p:cNvPr id="15" name="Rectangle 9">
              <a:extLst>
                <a:ext uri="{FF2B5EF4-FFF2-40B4-BE49-F238E27FC236}">
                  <a16:creationId xmlns:a16="http://schemas.microsoft.com/office/drawing/2014/main" id="{69E8BE61-4DEA-4A63-9065-430CF5AF5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8431" y="4791268"/>
              <a:ext cx="303102" cy="355678"/>
            </a:xfrm>
            <a:prstGeom prst="rect">
              <a:avLst/>
            </a:prstGeom>
            <a:solidFill>
              <a:srgbClr val="79001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IN" altLang="en-US" sz="2400">
                <a:solidFill>
                  <a:prstClr val="black"/>
                </a:solidFill>
                <a:ea typeface="MS PGothic" pitchFamily="34" charset="-128"/>
              </a:endParaRPr>
            </a:p>
          </p:txBody>
        </p:sp>
        <p:sp>
          <p:nvSpPr>
            <p:cNvPr id="16" name="Rectangle 10">
              <a:extLst>
                <a:ext uri="{FF2B5EF4-FFF2-40B4-BE49-F238E27FC236}">
                  <a16:creationId xmlns:a16="http://schemas.microsoft.com/office/drawing/2014/main" id="{4531B910-CFFE-4138-A9CC-ACA89A8E6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8567" y="4791268"/>
              <a:ext cx="303102" cy="355678"/>
            </a:xfrm>
            <a:prstGeom prst="rect">
              <a:avLst/>
            </a:prstGeom>
            <a:solidFill>
              <a:srgbClr val="79001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IN" altLang="en-US" sz="2400">
                <a:solidFill>
                  <a:prstClr val="black"/>
                </a:solidFill>
                <a:ea typeface="MS PGothic" pitchFamily="34" charset="-128"/>
              </a:endParaRPr>
            </a:p>
          </p:txBody>
        </p:sp>
        <p:sp>
          <p:nvSpPr>
            <p:cNvPr id="17" name="Rectangle 11">
              <a:extLst>
                <a:ext uri="{FF2B5EF4-FFF2-40B4-BE49-F238E27FC236}">
                  <a16:creationId xmlns:a16="http://schemas.microsoft.com/office/drawing/2014/main" id="{F1CE7DE4-40DC-4E87-8BA2-9C956D69E4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0763" y="4791268"/>
              <a:ext cx="303102" cy="355678"/>
            </a:xfrm>
            <a:prstGeom prst="rect">
              <a:avLst/>
            </a:prstGeom>
            <a:solidFill>
              <a:srgbClr val="79001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IN" altLang="en-US" sz="2400">
                <a:solidFill>
                  <a:prstClr val="black"/>
                </a:solidFill>
                <a:ea typeface="MS PGothic" pitchFamily="34" charset="-128"/>
              </a:endParaRPr>
            </a:p>
          </p:txBody>
        </p:sp>
        <p:sp>
          <p:nvSpPr>
            <p:cNvPr id="18" name="Rectangle 12">
              <a:extLst>
                <a:ext uri="{FF2B5EF4-FFF2-40B4-BE49-F238E27FC236}">
                  <a16:creationId xmlns:a16="http://schemas.microsoft.com/office/drawing/2014/main" id="{448C8926-0468-4817-A6BC-1C8D285C9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2899" y="4791268"/>
              <a:ext cx="301101" cy="355678"/>
            </a:xfrm>
            <a:prstGeom prst="rect">
              <a:avLst/>
            </a:prstGeom>
            <a:solidFill>
              <a:srgbClr val="79001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IN" altLang="en-US" sz="2400">
                <a:solidFill>
                  <a:prstClr val="black"/>
                </a:solidFill>
                <a:ea typeface="MS PGothic" pitchFamily="34" charset="-128"/>
              </a:endParaRPr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B8E95F84-EE26-4995-A324-1CFCFDF36F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2034" y="4791268"/>
              <a:ext cx="302102" cy="355678"/>
            </a:xfrm>
            <a:prstGeom prst="rect">
              <a:avLst/>
            </a:prstGeom>
            <a:solidFill>
              <a:srgbClr val="79001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IN" altLang="en-US" sz="2400">
                <a:solidFill>
                  <a:prstClr val="black"/>
                </a:solidFill>
                <a:ea typeface="MS PGothic" pitchFamily="34" charset="-128"/>
              </a:endParaRPr>
            </a:p>
          </p:txBody>
        </p:sp>
        <p:sp>
          <p:nvSpPr>
            <p:cNvPr id="20" name="Rectangle 14">
              <a:extLst>
                <a:ext uri="{FF2B5EF4-FFF2-40B4-BE49-F238E27FC236}">
                  <a16:creationId xmlns:a16="http://schemas.microsoft.com/office/drawing/2014/main" id="{77053CAF-97E3-48BF-B416-A7557DACB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8218" y="4781270"/>
              <a:ext cx="304103" cy="357106"/>
            </a:xfrm>
            <a:prstGeom prst="rect">
              <a:avLst/>
            </a:prstGeom>
            <a:solidFill>
              <a:srgbClr val="79001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IN" altLang="en-US" sz="2400">
                <a:solidFill>
                  <a:prstClr val="black"/>
                </a:solidFill>
                <a:ea typeface="MS PGothic" pitchFamily="34" charset="-128"/>
              </a:endParaRPr>
            </a:p>
          </p:txBody>
        </p:sp>
        <p:sp>
          <p:nvSpPr>
            <p:cNvPr id="21" name="Rectangle 15">
              <a:extLst>
                <a:ext uri="{FF2B5EF4-FFF2-40B4-BE49-F238E27FC236}">
                  <a16:creationId xmlns:a16="http://schemas.microsoft.com/office/drawing/2014/main" id="{384DD9CF-FF55-4ACD-9FB8-691430B07F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8353" y="4781270"/>
              <a:ext cx="304103" cy="357106"/>
            </a:xfrm>
            <a:prstGeom prst="rect">
              <a:avLst/>
            </a:prstGeom>
            <a:solidFill>
              <a:srgbClr val="79001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IN" altLang="en-US" sz="2400">
                <a:solidFill>
                  <a:prstClr val="black"/>
                </a:solidFill>
                <a:ea typeface="MS PGothic" pitchFamily="34" charset="-128"/>
              </a:endParaRPr>
            </a:p>
          </p:txBody>
        </p:sp>
        <p:sp>
          <p:nvSpPr>
            <p:cNvPr id="22" name="Rectangle 16">
              <a:extLst>
                <a:ext uri="{FF2B5EF4-FFF2-40B4-BE49-F238E27FC236}">
                  <a16:creationId xmlns:a16="http://schemas.microsoft.com/office/drawing/2014/main" id="{09811FAE-0819-4C0C-AD34-01490DB83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5096" y="5405490"/>
              <a:ext cx="302102" cy="355678"/>
            </a:xfrm>
            <a:prstGeom prst="rect">
              <a:avLst/>
            </a:prstGeom>
            <a:solidFill>
              <a:srgbClr val="79001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IN" altLang="en-US" sz="2400">
                <a:solidFill>
                  <a:prstClr val="black"/>
                </a:solidFill>
                <a:ea typeface="MS PGothic" pitchFamily="34" charset="-128"/>
              </a:endParaRPr>
            </a:p>
          </p:txBody>
        </p:sp>
        <p:sp>
          <p:nvSpPr>
            <p:cNvPr id="23" name="Rectangle 17">
              <a:extLst>
                <a:ext uri="{FF2B5EF4-FFF2-40B4-BE49-F238E27FC236}">
                  <a16:creationId xmlns:a16="http://schemas.microsoft.com/office/drawing/2014/main" id="{53F1B554-96E8-4EE5-8954-EF66DB62D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5231" y="5405490"/>
              <a:ext cx="302102" cy="355678"/>
            </a:xfrm>
            <a:prstGeom prst="rect">
              <a:avLst/>
            </a:prstGeom>
            <a:solidFill>
              <a:srgbClr val="79001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IN" altLang="en-US" sz="2400">
                <a:solidFill>
                  <a:prstClr val="black"/>
                </a:solidFill>
                <a:ea typeface="MS PGothic" pitchFamily="34" charset="-128"/>
              </a:endParaRPr>
            </a:p>
          </p:txBody>
        </p:sp>
        <p:sp>
          <p:nvSpPr>
            <p:cNvPr id="24" name="Rectangle 18">
              <a:extLst>
                <a:ext uri="{FF2B5EF4-FFF2-40B4-BE49-F238E27FC236}">
                  <a16:creationId xmlns:a16="http://schemas.microsoft.com/office/drawing/2014/main" id="{EF9887A5-1E29-4557-9775-4D7BAC3759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5366" y="5405490"/>
              <a:ext cx="303102" cy="355678"/>
            </a:xfrm>
            <a:prstGeom prst="rect">
              <a:avLst/>
            </a:prstGeom>
            <a:solidFill>
              <a:srgbClr val="79001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IN" altLang="en-US" sz="2400">
                <a:solidFill>
                  <a:prstClr val="black"/>
                </a:solidFill>
                <a:ea typeface="MS PGothic" pitchFamily="34" charset="-128"/>
              </a:endParaRPr>
            </a:p>
          </p:txBody>
        </p:sp>
        <p:sp>
          <p:nvSpPr>
            <p:cNvPr id="25" name="Rectangle 19">
              <a:extLst>
                <a:ext uri="{FF2B5EF4-FFF2-40B4-BE49-F238E27FC236}">
                  <a16:creationId xmlns:a16="http://schemas.microsoft.com/office/drawing/2014/main" id="{3C5CA54C-D248-458F-B478-B6244C3330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7367" y="5442629"/>
              <a:ext cx="302102" cy="355678"/>
            </a:xfrm>
            <a:prstGeom prst="rect">
              <a:avLst/>
            </a:prstGeom>
            <a:solidFill>
              <a:srgbClr val="79001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IN" altLang="en-US" sz="2400">
                <a:solidFill>
                  <a:prstClr val="black"/>
                </a:solidFill>
                <a:ea typeface="MS PGothic" pitchFamily="34" charset="-128"/>
              </a:endParaRPr>
            </a:p>
          </p:txBody>
        </p:sp>
        <p:sp>
          <p:nvSpPr>
            <p:cNvPr id="26" name="Rectangle 20">
              <a:extLst>
                <a:ext uri="{FF2B5EF4-FFF2-40B4-BE49-F238E27FC236}">
                  <a16:creationId xmlns:a16="http://schemas.microsoft.com/office/drawing/2014/main" id="{E4ECBC6C-A233-48C3-968C-4AACE3610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8502" y="5442629"/>
              <a:ext cx="301101" cy="355678"/>
            </a:xfrm>
            <a:prstGeom prst="rect">
              <a:avLst/>
            </a:prstGeom>
            <a:solidFill>
              <a:srgbClr val="79001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IN" altLang="en-US" sz="2400">
                <a:solidFill>
                  <a:prstClr val="black"/>
                </a:solidFill>
                <a:ea typeface="MS PGothic" pitchFamily="34" charset="-128"/>
              </a:endParaRPr>
            </a:p>
          </p:txBody>
        </p:sp>
        <p:sp>
          <p:nvSpPr>
            <p:cNvPr id="232473" name="Line 21">
              <a:extLst>
                <a:ext uri="{FF2B5EF4-FFF2-40B4-BE49-F238E27FC236}">
                  <a16:creationId xmlns:a16="http://schemas.microsoft.com/office/drawing/2014/main" id="{64D29D01-EB47-41C4-B7A3-B088BDE58A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345113" y="3938588"/>
              <a:ext cx="1274762" cy="127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474" name="Line 22">
              <a:extLst>
                <a:ext uri="{FF2B5EF4-FFF2-40B4-BE49-F238E27FC236}">
                  <a16:creationId xmlns:a16="http://schemas.microsoft.com/office/drawing/2014/main" id="{F58FE0B4-7C30-4D45-9C80-167182844E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19875" y="3957638"/>
              <a:ext cx="0" cy="1174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475" name="Line 23">
              <a:extLst>
                <a:ext uri="{FF2B5EF4-FFF2-40B4-BE49-F238E27FC236}">
                  <a16:creationId xmlns:a16="http://schemas.microsoft.com/office/drawing/2014/main" id="{A5074B89-9D3B-4086-ADFA-2DCC32CDD5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42100" y="3946525"/>
              <a:ext cx="1111250" cy="1190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476" name="Line 24">
              <a:extLst>
                <a:ext uri="{FF2B5EF4-FFF2-40B4-BE49-F238E27FC236}">
                  <a16:creationId xmlns:a16="http://schemas.microsoft.com/office/drawing/2014/main" id="{E0ED3E0D-B452-4CAB-BDFD-0E88EA94EB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99025" y="4478338"/>
              <a:ext cx="392113" cy="2936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477" name="Line 25">
              <a:extLst>
                <a:ext uri="{FF2B5EF4-FFF2-40B4-BE49-F238E27FC236}">
                  <a16:creationId xmlns:a16="http://schemas.microsoft.com/office/drawing/2014/main" id="{798D11E4-F14F-4685-8064-8ED1528D4F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91138" y="4487863"/>
              <a:ext cx="0" cy="28416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478" name="Line 26">
              <a:extLst>
                <a:ext uri="{FF2B5EF4-FFF2-40B4-BE49-F238E27FC236}">
                  <a16:creationId xmlns:a16="http://schemas.microsoft.com/office/drawing/2014/main" id="{A95B793B-EE17-497D-8566-65ED48F52E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94313" y="4506913"/>
              <a:ext cx="393700" cy="2555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479" name="Line 27">
              <a:extLst>
                <a:ext uri="{FF2B5EF4-FFF2-40B4-BE49-F238E27FC236}">
                  <a16:creationId xmlns:a16="http://schemas.microsoft.com/office/drawing/2014/main" id="{89ADFCD5-77B7-40D9-B2D5-D410CD402B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73800" y="4478338"/>
              <a:ext cx="355600" cy="28416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480" name="Line 28">
              <a:extLst>
                <a:ext uri="{FF2B5EF4-FFF2-40B4-BE49-F238E27FC236}">
                  <a16:creationId xmlns:a16="http://schemas.microsoft.com/office/drawing/2014/main" id="{D3D1DC35-4BDA-4AB7-9B57-82EE8921A4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50038" y="4497388"/>
              <a:ext cx="1587" cy="26511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481" name="Line 29">
              <a:extLst>
                <a:ext uri="{FF2B5EF4-FFF2-40B4-BE49-F238E27FC236}">
                  <a16:creationId xmlns:a16="http://schemas.microsoft.com/office/drawing/2014/main" id="{64C63D28-A8F2-4756-9D2B-D2885BFB36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50038" y="4506913"/>
              <a:ext cx="420687" cy="2555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482" name="Line 30">
              <a:extLst>
                <a:ext uri="{FF2B5EF4-FFF2-40B4-BE49-F238E27FC236}">
                  <a16:creationId xmlns:a16="http://schemas.microsoft.com/office/drawing/2014/main" id="{43161470-9465-42DE-972E-F6CE684E0C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21588" y="4471988"/>
              <a:ext cx="190500" cy="2809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483" name="Line 31">
              <a:extLst>
                <a:ext uri="{FF2B5EF4-FFF2-40B4-BE49-F238E27FC236}">
                  <a16:creationId xmlns:a16="http://schemas.microsoft.com/office/drawing/2014/main" id="{51D3559E-42C0-467B-8895-664B05A0E5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24788" y="4471988"/>
              <a:ext cx="201612" cy="29051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484" name="Line 32">
              <a:extLst>
                <a:ext uri="{FF2B5EF4-FFF2-40B4-BE49-F238E27FC236}">
                  <a16:creationId xmlns:a16="http://schemas.microsoft.com/office/drawing/2014/main" id="{9A20292A-241E-4087-B006-02E693E12D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83450" y="5167313"/>
              <a:ext cx="346075" cy="20955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485" name="Line 33">
              <a:extLst>
                <a:ext uri="{FF2B5EF4-FFF2-40B4-BE49-F238E27FC236}">
                  <a16:creationId xmlns:a16="http://schemas.microsoft.com/office/drawing/2014/main" id="{0BA8E1F9-E9E0-466D-BE87-1AE6C54258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42225" y="5175250"/>
              <a:ext cx="20638" cy="1825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486" name="Line 34">
              <a:extLst>
                <a:ext uri="{FF2B5EF4-FFF2-40B4-BE49-F238E27FC236}">
                  <a16:creationId xmlns:a16="http://schemas.microsoft.com/office/drawing/2014/main" id="{81CBE902-7C2C-4879-9718-390DC47C0E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39100" y="5175250"/>
              <a:ext cx="0" cy="2016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487" name="Line 35">
              <a:extLst>
                <a:ext uri="{FF2B5EF4-FFF2-40B4-BE49-F238E27FC236}">
                  <a16:creationId xmlns:a16="http://schemas.microsoft.com/office/drawing/2014/main" id="{FAD09058-F859-4347-B5B2-A1AB8AB26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18100" y="5175250"/>
              <a:ext cx="173038" cy="24765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488" name="Line 36">
              <a:extLst>
                <a:ext uri="{FF2B5EF4-FFF2-40B4-BE49-F238E27FC236}">
                  <a16:creationId xmlns:a16="http://schemas.microsoft.com/office/drawing/2014/main" id="{A34CAF52-93B4-4211-B584-EE61CC0CFF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11775" y="5175250"/>
              <a:ext cx="193675" cy="255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489" name="Line 37">
              <a:extLst>
                <a:ext uri="{FF2B5EF4-FFF2-40B4-BE49-F238E27FC236}">
                  <a16:creationId xmlns:a16="http://schemas.microsoft.com/office/drawing/2014/main" id="{93DCEF83-B9C9-48BC-B266-D2D55900C2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54713" y="3668713"/>
              <a:ext cx="0" cy="2381250"/>
            </a:xfrm>
            <a:prstGeom prst="line">
              <a:avLst/>
            </a:prstGeom>
            <a:noFill/>
            <a:ln w="508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490" name="Freeform 38">
              <a:extLst>
                <a:ext uri="{FF2B5EF4-FFF2-40B4-BE49-F238E27FC236}">
                  <a16:creationId xmlns:a16="http://schemas.microsoft.com/office/drawing/2014/main" id="{A4753F38-8D05-43CB-BB0F-9B4238FDA4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7375" y="3676650"/>
              <a:ext cx="439738" cy="2395538"/>
            </a:xfrm>
            <a:custGeom>
              <a:avLst/>
              <a:gdLst>
                <a:gd name="T0" fmla="*/ 2147483646 w 277"/>
                <a:gd name="T1" fmla="*/ 0 h 1341"/>
                <a:gd name="T2" fmla="*/ 2147483646 w 277"/>
                <a:gd name="T3" fmla="*/ 2147483646 h 1341"/>
                <a:gd name="T4" fmla="*/ 0 w 277"/>
                <a:gd name="T5" fmla="*/ 2147483646 h 1341"/>
                <a:gd name="T6" fmla="*/ 0 w 277"/>
                <a:gd name="T7" fmla="*/ 2147483646 h 13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7"/>
                <a:gd name="T13" fmla="*/ 0 h 1341"/>
                <a:gd name="T14" fmla="*/ 277 w 277"/>
                <a:gd name="T15" fmla="*/ 1341 h 13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7" h="1341">
                  <a:moveTo>
                    <a:pt x="276" y="0"/>
                  </a:moveTo>
                  <a:lnTo>
                    <a:pt x="276" y="780"/>
                  </a:lnTo>
                  <a:lnTo>
                    <a:pt x="0" y="1094"/>
                  </a:lnTo>
                  <a:lnTo>
                    <a:pt x="0" y="1340"/>
                  </a:lnTo>
                </a:path>
              </a:pathLst>
            </a:custGeom>
            <a:noFill/>
            <a:ln w="50800" cap="rnd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Rectangle 39">
              <a:extLst>
                <a:ext uri="{FF2B5EF4-FFF2-40B4-BE49-F238E27FC236}">
                  <a16:creationId xmlns:a16="http://schemas.microsoft.com/office/drawing/2014/main" id="{7C69CCD4-AAAA-40CF-80DA-EB2A212E0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0013" y="3572823"/>
              <a:ext cx="1262426" cy="39710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20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/>
                </a:rPr>
                <a:t>function 1</a:t>
              </a:r>
            </a:p>
          </p:txBody>
        </p:sp>
        <p:sp>
          <p:nvSpPr>
            <p:cNvPr id="46" name="Rectangle 40">
              <a:extLst>
                <a:ext uri="{FF2B5EF4-FFF2-40B4-BE49-F238E27FC236}">
                  <a16:creationId xmlns:a16="http://schemas.microsoft.com/office/drawing/2014/main" id="{04BFAC03-9609-44BA-AB42-C16DB9E079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7249" y="3559967"/>
              <a:ext cx="1262426" cy="39710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2000" b="1">
                  <a:solidFill>
                    <a:prstClr val="black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/>
                </a:rPr>
                <a:t>function 3</a:t>
              </a:r>
            </a:p>
          </p:txBody>
        </p:sp>
        <p:sp>
          <p:nvSpPr>
            <p:cNvPr id="47" name="Rectangle 41">
              <a:extLst>
                <a:ext uri="{FF2B5EF4-FFF2-40B4-BE49-F238E27FC236}">
                  <a16:creationId xmlns:a16="http://schemas.microsoft.com/office/drawing/2014/main" id="{907756F7-17D3-4C5C-B364-262AF96A8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5609" y="5935436"/>
              <a:ext cx="1261426" cy="39710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2000" b="1">
                  <a:solidFill>
                    <a:prstClr val="black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/>
                </a:rPr>
                <a:t>function 2</a:t>
              </a:r>
            </a:p>
          </p:txBody>
        </p:sp>
      </p:grpSp>
    </p:spTree>
  </p:cSld>
  <p:clrMapOvr>
    <a:masterClrMapping/>
  </p:clrMapOvr>
  <p:transition advTm="102033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474" name="Picture 2" descr="C:\Users\parul\Desktop\Digital Learning Content.png">
            <a:extLst>
              <a:ext uri="{FF2B5EF4-FFF2-40B4-BE49-F238E27FC236}">
                <a16:creationId xmlns:a16="http://schemas.microsoft.com/office/drawing/2014/main" id="{B3FC72E5-F207-47D4-AF88-8F5CDF5AF92A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3475" name="Rectangle 7">
            <a:extLst>
              <a:ext uri="{FF2B5EF4-FFF2-40B4-BE49-F238E27FC236}">
                <a16:creationId xmlns:a16="http://schemas.microsoft.com/office/drawing/2014/main" id="{5F160FF7-19CC-4773-A58A-A4EC9C8D6EB4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3476" name="TextBox 6">
            <a:extLst>
              <a:ext uri="{FF2B5EF4-FFF2-40B4-BE49-F238E27FC236}">
                <a16:creationId xmlns:a16="http://schemas.microsoft.com/office/drawing/2014/main" id="{A5C253EB-E917-45E7-93DC-6EE02841D9C8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000000"/>
                </a:solidFill>
                <a:latin typeface="Arial" panose="020B0604020202020204" pitchFamily="34" charset="0"/>
              </a:rPr>
              <a:t>Vertical Partitioning: Factoring</a:t>
            </a: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233477" name="Audio 1">
            <a:hlinkClick r:id="" action="ppaction://media"/>
            <a:extLst>
              <a:ext uri="{FF2B5EF4-FFF2-40B4-BE49-F238E27FC236}">
                <a16:creationId xmlns:a16="http://schemas.microsoft.com/office/drawing/2014/main" id="{59B1A330-7952-4E30-8F5D-EEB93752D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3478" name="Rectangle 3">
            <a:extLst>
              <a:ext uri="{FF2B5EF4-FFF2-40B4-BE49-F238E27FC236}">
                <a16:creationId xmlns:a16="http://schemas.microsoft.com/office/drawing/2014/main" id="{86E3FE72-9571-45D9-9986-CBBAD39889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0500" y="2286000"/>
            <a:ext cx="8737600" cy="927100"/>
          </a:xfrm>
        </p:spPr>
        <p:txBody>
          <a:bodyPr lIns="90487" tIns="44450" rIns="90487" bIns="44450"/>
          <a:lstStyle/>
          <a:p>
            <a:pPr eaLnBrk="1" hangingPunct="1">
              <a:lnSpc>
                <a:spcPct val="150000"/>
              </a:lnSpc>
            </a:pPr>
            <a:r>
              <a:rPr lang="en-US" altLang="en-US" sz="1800"/>
              <a:t>Design so that decision making and work are stratified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1800"/>
              <a:t>Decision making modules should reside at the top of the architecture</a:t>
            </a:r>
          </a:p>
        </p:txBody>
      </p:sp>
      <p:grpSp>
        <p:nvGrpSpPr>
          <p:cNvPr id="233479" name="Group 43">
            <a:extLst>
              <a:ext uri="{FF2B5EF4-FFF2-40B4-BE49-F238E27FC236}">
                <a16:creationId xmlns:a16="http://schemas.microsoft.com/office/drawing/2014/main" id="{B3B45E36-A0DB-41FB-A5B8-C6E418D6C30A}"/>
              </a:ext>
            </a:extLst>
          </p:cNvPr>
          <p:cNvGrpSpPr>
            <a:grpSpLocks/>
          </p:cNvGrpSpPr>
          <p:nvPr/>
        </p:nvGrpSpPr>
        <p:grpSpPr bwMode="auto">
          <a:xfrm>
            <a:off x="931863" y="3525838"/>
            <a:ext cx="6421437" cy="2990850"/>
            <a:chOff x="3581400" y="3562350"/>
            <a:chExt cx="4337689" cy="1906588"/>
          </a:xfrm>
        </p:grpSpPr>
        <p:sp>
          <p:nvSpPr>
            <p:cNvPr id="10" name="Rectangle 4">
              <a:extLst>
                <a:ext uri="{FF2B5EF4-FFF2-40B4-BE49-F238E27FC236}">
                  <a16:creationId xmlns:a16="http://schemas.microsoft.com/office/drawing/2014/main" id="{E4930588-955A-4F83-85C6-EB0CC36117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687" y="3656465"/>
              <a:ext cx="449318" cy="284369"/>
            </a:xfrm>
            <a:prstGeom prst="rect">
              <a:avLst/>
            </a:prstGeom>
            <a:solidFill>
              <a:srgbClr val="79001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IN" altLang="en-US" sz="2400">
                <a:solidFill>
                  <a:prstClr val="black"/>
                </a:solidFill>
                <a:ea typeface="MS PGothic" pitchFamily="34" charset="-128"/>
              </a:endParaRPr>
            </a:p>
          </p:txBody>
        </p:sp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39C07D2-8898-4EDF-A06D-04BE7B61DE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295" y="4086561"/>
              <a:ext cx="449318" cy="283357"/>
            </a:xfrm>
            <a:prstGeom prst="rect">
              <a:avLst/>
            </a:prstGeom>
            <a:solidFill>
              <a:srgbClr val="79001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IN" altLang="en-US" sz="2400">
                <a:solidFill>
                  <a:prstClr val="black"/>
                </a:solidFill>
                <a:ea typeface="MS PGothic" pitchFamily="34" charset="-128"/>
              </a:endParaRPr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E5FC3DA0-86C8-491D-A7C8-B48A12D67C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8173" y="4659346"/>
              <a:ext cx="232701" cy="282345"/>
            </a:xfrm>
            <a:prstGeom prst="rect">
              <a:avLst/>
            </a:prstGeom>
            <a:solidFill>
              <a:srgbClr val="79001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IN" altLang="en-US" sz="2400">
                <a:solidFill>
                  <a:prstClr val="black"/>
                </a:solidFill>
                <a:ea typeface="MS PGothic" pitchFamily="34" charset="-128"/>
              </a:endParaRPr>
            </a:p>
          </p:txBody>
        </p:sp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id="{87B721B0-E79C-48AA-BD9F-517837C505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5700" y="4093644"/>
              <a:ext cx="449318" cy="286393"/>
            </a:xfrm>
            <a:prstGeom prst="rect">
              <a:avLst/>
            </a:prstGeom>
            <a:solidFill>
              <a:srgbClr val="79001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IN" altLang="en-US" sz="2400">
                <a:solidFill>
                  <a:prstClr val="black"/>
                </a:solidFill>
                <a:ea typeface="MS PGothic" pitchFamily="34" charset="-128"/>
              </a:endParaRPr>
            </a:p>
          </p:txBody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F9C7A2C7-1BD3-4891-A014-B6CFD71DD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1843" y="4093644"/>
              <a:ext cx="448246" cy="286393"/>
            </a:xfrm>
            <a:prstGeom prst="rect">
              <a:avLst/>
            </a:prstGeom>
            <a:solidFill>
              <a:srgbClr val="79001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IN" altLang="en-US" sz="2400">
                <a:solidFill>
                  <a:prstClr val="black"/>
                </a:solidFill>
                <a:ea typeface="MS PGothic" pitchFamily="34" charset="-128"/>
              </a:endParaRPr>
            </a:p>
          </p:txBody>
        </p:sp>
        <p:sp>
          <p:nvSpPr>
            <p:cNvPr id="15" name="Rectangle 9">
              <a:extLst>
                <a:ext uri="{FF2B5EF4-FFF2-40B4-BE49-F238E27FC236}">
                  <a16:creationId xmlns:a16="http://schemas.microsoft.com/office/drawing/2014/main" id="{D1C8C416-97D6-45BF-9DB1-D88525C73E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5591" y="4659346"/>
              <a:ext cx="233774" cy="282345"/>
            </a:xfrm>
            <a:prstGeom prst="rect">
              <a:avLst/>
            </a:prstGeom>
            <a:solidFill>
              <a:srgbClr val="79001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IN" altLang="en-US" sz="2400">
                <a:solidFill>
                  <a:prstClr val="black"/>
                </a:solidFill>
                <a:ea typeface="MS PGothic" pitchFamily="34" charset="-128"/>
              </a:endParaRPr>
            </a:p>
          </p:txBody>
        </p:sp>
        <p:sp>
          <p:nvSpPr>
            <p:cNvPr id="16" name="Rectangle 10">
              <a:extLst>
                <a:ext uri="{FF2B5EF4-FFF2-40B4-BE49-F238E27FC236}">
                  <a16:creationId xmlns:a16="http://schemas.microsoft.com/office/drawing/2014/main" id="{5417A4A1-67CD-4566-8953-4D3E42AA04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1936" y="4659346"/>
              <a:ext cx="233774" cy="282345"/>
            </a:xfrm>
            <a:prstGeom prst="rect">
              <a:avLst/>
            </a:prstGeom>
            <a:solidFill>
              <a:srgbClr val="79001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IN" altLang="en-US" sz="2400">
                <a:solidFill>
                  <a:prstClr val="black"/>
                </a:solidFill>
                <a:ea typeface="MS PGothic" pitchFamily="34" charset="-128"/>
              </a:endParaRPr>
            </a:p>
          </p:txBody>
        </p:sp>
        <p:sp>
          <p:nvSpPr>
            <p:cNvPr id="17" name="Rectangle 11">
              <a:extLst>
                <a:ext uri="{FF2B5EF4-FFF2-40B4-BE49-F238E27FC236}">
                  <a16:creationId xmlns:a16="http://schemas.microsoft.com/office/drawing/2014/main" id="{4AC7BE0A-0160-476E-B88B-E16F3656DB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1978" y="4659346"/>
              <a:ext cx="232701" cy="282345"/>
            </a:xfrm>
            <a:prstGeom prst="rect">
              <a:avLst/>
            </a:prstGeom>
            <a:solidFill>
              <a:srgbClr val="79001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IN" altLang="en-US" sz="2400">
                <a:solidFill>
                  <a:prstClr val="black"/>
                </a:solidFill>
                <a:ea typeface="MS PGothic" pitchFamily="34" charset="-128"/>
              </a:endParaRPr>
            </a:p>
          </p:txBody>
        </p:sp>
        <p:sp>
          <p:nvSpPr>
            <p:cNvPr id="18" name="Rectangle 12">
              <a:extLst>
                <a:ext uri="{FF2B5EF4-FFF2-40B4-BE49-F238E27FC236}">
                  <a16:creationId xmlns:a16="http://schemas.microsoft.com/office/drawing/2014/main" id="{552B988A-14D8-4B2C-AFFC-99C096C95B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9396" y="4659346"/>
              <a:ext cx="233774" cy="282345"/>
            </a:xfrm>
            <a:prstGeom prst="rect">
              <a:avLst/>
            </a:prstGeom>
            <a:solidFill>
              <a:srgbClr val="79001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IN" altLang="en-US" sz="2400">
                <a:solidFill>
                  <a:prstClr val="black"/>
                </a:solidFill>
                <a:ea typeface="MS PGothic" pitchFamily="34" charset="-128"/>
              </a:endParaRPr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499EF1C1-1A74-490D-864E-915C124E3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5741" y="4659346"/>
              <a:ext cx="233774" cy="282345"/>
            </a:xfrm>
            <a:prstGeom prst="rect">
              <a:avLst/>
            </a:prstGeom>
            <a:solidFill>
              <a:srgbClr val="79001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IN" altLang="en-US" sz="2400">
                <a:solidFill>
                  <a:prstClr val="black"/>
                </a:solidFill>
                <a:ea typeface="MS PGothic" pitchFamily="34" charset="-128"/>
              </a:endParaRPr>
            </a:p>
          </p:txBody>
        </p:sp>
        <p:sp>
          <p:nvSpPr>
            <p:cNvPr id="20" name="Rectangle 14">
              <a:extLst>
                <a:ext uri="{FF2B5EF4-FFF2-40B4-BE49-F238E27FC236}">
                  <a16:creationId xmlns:a16="http://schemas.microsoft.com/office/drawing/2014/main" id="{0A344ECE-1816-4C8F-B3DB-80C8EBEE4B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6829" y="4651251"/>
              <a:ext cx="233774" cy="282345"/>
            </a:xfrm>
            <a:prstGeom prst="rect">
              <a:avLst/>
            </a:prstGeom>
            <a:solidFill>
              <a:srgbClr val="79001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IN" altLang="en-US" sz="2400">
                <a:solidFill>
                  <a:prstClr val="black"/>
                </a:solidFill>
                <a:ea typeface="MS PGothic" pitchFamily="34" charset="-128"/>
              </a:endParaRPr>
            </a:p>
          </p:txBody>
        </p:sp>
        <p:sp>
          <p:nvSpPr>
            <p:cNvPr id="21" name="Rectangle 15">
              <a:extLst>
                <a:ext uri="{FF2B5EF4-FFF2-40B4-BE49-F238E27FC236}">
                  <a16:creationId xmlns:a16="http://schemas.microsoft.com/office/drawing/2014/main" id="{2B56E9B5-7DE2-43FD-BC8D-2C29719916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3176" y="4651251"/>
              <a:ext cx="232701" cy="282345"/>
            </a:xfrm>
            <a:prstGeom prst="rect">
              <a:avLst/>
            </a:prstGeom>
            <a:solidFill>
              <a:srgbClr val="79001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IN" altLang="en-US" sz="2400">
                <a:solidFill>
                  <a:prstClr val="black"/>
                </a:solidFill>
                <a:ea typeface="MS PGothic" pitchFamily="34" charset="-128"/>
              </a:endParaRPr>
            </a:p>
          </p:txBody>
        </p:sp>
        <p:sp>
          <p:nvSpPr>
            <p:cNvPr id="22" name="Rectangle 16">
              <a:extLst>
                <a:ext uri="{FF2B5EF4-FFF2-40B4-BE49-F238E27FC236}">
                  <a16:creationId xmlns:a16="http://schemas.microsoft.com/office/drawing/2014/main" id="{D96F93B1-B1E6-4854-9891-4757DE251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0510" y="5156233"/>
              <a:ext cx="232701" cy="284369"/>
            </a:xfrm>
            <a:prstGeom prst="rect">
              <a:avLst/>
            </a:prstGeom>
            <a:solidFill>
              <a:srgbClr val="79001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IN" altLang="en-US" sz="2400">
                <a:solidFill>
                  <a:prstClr val="black"/>
                </a:solidFill>
                <a:ea typeface="MS PGothic" pitchFamily="34" charset="-128"/>
              </a:endParaRPr>
            </a:p>
          </p:txBody>
        </p:sp>
        <p:sp>
          <p:nvSpPr>
            <p:cNvPr id="23" name="Rectangle 17">
              <a:extLst>
                <a:ext uri="{FF2B5EF4-FFF2-40B4-BE49-F238E27FC236}">
                  <a16:creationId xmlns:a16="http://schemas.microsoft.com/office/drawing/2014/main" id="{F8DED5BE-B828-4F84-B8B6-9FF5DDC0F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5784" y="5156233"/>
              <a:ext cx="232701" cy="284369"/>
            </a:xfrm>
            <a:prstGeom prst="rect">
              <a:avLst/>
            </a:prstGeom>
            <a:solidFill>
              <a:srgbClr val="79001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IN" altLang="en-US" sz="2400">
                <a:solidFill>
                  <a:prstClr val="black"/>
                </a:solidFill>
                <a:ea typeface="MS PGothic" pitchFamily="34" charset="-128"/>
              </a:endParaRPr>
            </a:p>
          </p:txBody>
        </p:sp>
        <p:sp>
          <p:nvSpPr>
            <p:cNvPr id="24" name="Rectangle 18">
              <a:extLst>
                <a:ext uri="{FF2B5EF4-FFF2-40B4-BE49-F238E27FC236}">
                  <a16:creationId xmlns:a16="http://schemas.microsoft.com/office/drawing/2014/main" id="{40EAD229-E3B0-4E17-9F1B-99276B068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2129" y="5156233"/>
              <a:ext cx="234847" cy="284369"/>
            </a:xfrm>
            <a:prstGeom prst="rect">
              <a:avLst/>
            </a:prstGeom>
            <a:solidFill>
              <a:srgbClr val="79001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IN" altLang="en-US" sz="2400">
                <a:solidFill>
                  <a:prstClr val="black"/>
                </a:solidFill>
                <a:ea typeface="MS PGothic" pitchFamily="34" charset="-128"/>
              </a:endParaRPr>
            </a:p>
          </p:txBody>
        </p:sp>
        <p:sp>
          <p:nvSpPr>
            <p:cNvPr id="25" name="Rectangle 19">
              <a:extLst>
                <a:ext uri="{FF2B5EF4-FFF2-40B4-BE49-F238E27FC236}">
                  <a16:creationId xmlns:a16="http://schemas.microsoft.com/office/drawing/2014/main" id="{65BC5AF0-DFA4-4B62-85E9-B12148ADF7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4388" y="5186593"/>
              <a:ext cx="233774" cy="282345"/>
            </a:xfrm>
            <a:prstGeom prst="rect">
              <a:avLst/>
            </a:prstGeom>
            <a:solidFill>
              <a:srgbClr val="79001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IN" altLang="en-US" sz="2400">
                <a:solidFill>
                  <a:prstClr val="black"/>
                </a:solidFill>
                <a:ea typeface="MS PGothic" pitchFamily="34" charset="-128"/>
              </a:endParaRPr>
            </a:p>
          </p:txBody>
        </p:sp>
        <p:sp>
          <p:nvSpPr>
            <p:cNvPr id="26" name="Rectangle 20">
              <a:extLst>
                <a:ext uri="{FF2B5EF4-FFF2-40B4-BE49-F238E27FC236}">
                  <a16:creationId xmlns:a16="http://schemas.microsoft.com/office/drawing/2014/main" id="{4EF28C47-7810-464D-9071-CCC01B1C7B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0734" y="5186593"/>
              <a:ext cx="233774" cy="282345"/>
            </a:xfrm>
            <a:prstGeom prst="rect">
              <a:avLst/>
            </a:prstGeom>
            <a:solidFill>
              <a:srgbClr val="79001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IN" altLang="en-US" sz="2400">
                <a:solidFill>
                  <a:prstClr val="black"/>
                </a:solidFill>
                <a:ea typeface="MS PGothic" pitchFamily="34" charset="-128"/>
              </a:endParaRPr>
            </a:p>
          </p:txBody>
        </p:sp>
        <p:sp>
          <p:nvSpPr>
            <p:cNvPr id="233497" name="Line 21">
              <a:extLst>
                <a:ext uri="{FF2B5EF4-FFF2-40B4-BE49-F238E27FC236}">
                  <a16:creationId xmlns:a16="http://schemas.microsoft.com/office/drawing/2014/main" id="{8B467AEA-C6AD-4FC0-BB7F-62A9262BD0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48175" y="3968750"/>
              <a:ext cx="1006475" cy="9683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498" name="Line 22">
              <a:extLst>
                <a:ext uri="{FF2B5EF4-FFF2-40B4-BE49-F238E27FC236}">
                  <a16:creationId xmlns:a16="http://schemas.microsoft.com/office/drawing/2014/main" id="{C3E350D9-739B-47AB-BC90-3A9B2771C2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54650" y="3983038"/>
              <a:ext cx="0" cy="904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499" name="Line 23">
              <a:extLst>
                <a:ext uri="{FF2B5EF4-FFF2-40B4-BE49-F238E27FC236}">
                  <a16:creationId xmlns:a16="http://schemas.microsoft.com/office/drawing/2014/main" id="{477DAE9C-0507-4450-96FE-53E973FE73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75288" y="3975100"/>
              <a:ext cx="873125" cy="904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500" name="Line 24">
              <a:extLst>
                <a:ext uri="{FF2B5EF4-FFF2-40B4-BE49-F238E27FC236}">
                  <a16:creationId xmlns:a16="http://schemas.microsoft.com/office/drawing/2014/main" id="{EEBA70FA-0C6D-443D-B8A2-37BE73CEDB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95750" y="4408488"/>
              <a:ext cx="309563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501" name="Line 25">
              <a:extLst>
                <a:ext uri="{FF2B5EF4-FFF2-40B4-BE49-F238E27FC236}">
                  <a16:creationId xmlns:a16="http://schemas.microsoft.com/office/drawing/2014/main" id="{5A2BA1D9-4711-4914-A2E5-7178AD83C7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5313" y="4413250"/>
              <a:ext cx="0" cy="22383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502" name="Line 26">
              <a:extLst>
                <a:ext uri="{FF2B5EF4-FFF2-40B4-BE49-F238E27FC236}">
                  <a16:creationId xmlns:a16="http://schemas.microsoft.com/office/drawing/2014/main" id="{6BEF590D-1617-4578-8B0D-B57FB3C52C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0075" y="4429125"/>
              <a:ext cx="306388" cy="2016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503" name="Line 27">
              <a:extLst>
                <a:ext uri="{FF2B5EF4-FFF2-40B4-BE49-F238E27FC236}">
                  <a16:creationId xmlns:a16="http://schemas.microsoft.com/office/drawing/2014/main" id="{4AB510B1-4F4A-40C0-8E85-D08059F0B7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81600" y="4408488"/>
              <a:ext cx="280988" cy="22225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504" name="Line 28">
              <a:extLst>
                <a:ext uri="{FF2B5EF4-FFF2-40B4-BE49-F238E27FC236}">
                  <a16:creationId xmlns:a16="http://schemas.microsoft.com/office/drawing/2014/main" id="{F837B3C1-ABE0-406D-996B-E4B8337539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68938" y="4422775"/>
              <a:ext cx="22225" cy="2079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505" name="Line 29">
              <a:extLst>
                <a:ext uri="{FF2B5EF4-FFF2-40B4-BE49-F238E27FC236}">
                  <a16:creationId xmlns:a16="http://schemas.microsoft.com/office/drawing/2014/main" id="{ECE86471-243C-421A-809A-0527BB8DFB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1638" y="4429125"/>
              <a:ext cx="328612" cy="2016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506" name="Line 30">
              <a:extLst>
                <a:ext uri="{FF2B5EF4-FFF2-40B4-BE49-F238E27FC236}">
                  <a16:creationId xmlns:a16="http://schemas.microsoft.com/office/drawing/2014/main" id="{D5731E80-9A56-4CE9-BC02-878884F979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46813" y="4398963"/>
              <a:ext cx="150812" cy="22383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507" name="Line 31">
              <a:extLst>
                <a:ext uri="{FF2B5EF4-FFF2-40B4-BE49-F238E27FC236}">
                  <a16:creationId xmlns:a16="http://schemas.microsoft.com/office/drawing/2014/main" id="{4FF9176B-1112-4E80-8F0E-1FE4471D09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10325" y="4398963"/>
              <a:ext cx="153988" cy="2317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508" name="Line 32">
              <a:extLst>
                <a:ext uri="{FF2B5EF4-FFF2-40B4-BE49-F238E27FC236}">
                  <a16:creationId xmlns:a16="http://schemas.microsoft.com/office/drawing/2014/main" id="{3902E587-82FD-44E6-BD2A-57E697D02F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80113" y="4962525"/>
              <a:ext cx="273050" cy="165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509" name="Line 33">
              <a:extLst>
                <a:ext uri="{FF2B5EF4-FFF2-40B4-BE49-F238E27FC236}">
                  <a16:creationId xmlns:a16="http://schemas.microsoft.com/office/drawing/2014/main" id="{FD1860B5-6BCE-424E-93A9-E10D6D1FA3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65863" y="4970463"/>
              <a:ext cx="11112" cy="1428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510" name="Line 34">
              <a:extLst>
                <a:ext uri="{FF2B5EF4-FFF2-40B4-BE49-F238E27FC236}">
                  <a16:creationId xmlns:a16="http://schemas.microsoft.com/office/drawing/2014/main" id="{030994C6-E9A7-4B69-9C6B-CF9521C7D4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77013" y="4970463"/>
              <a:ext cx="0" cy="15716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511" name="Line 35">
              <a:extLst>
                <a:ext uri="{FF2B5EF4-FFF2-40B4-BE49-F238E27FC236}">
                  <a16:creationId xmlns:a16="http://schemas.microsoft.com/office/drawing/2014/main" id="{7799CEF4-E6D0-4858-B3A0-1B88C2B419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68788" y="4970463"/>
              <a:ext cx="136525" cy="19526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512" name="Line 36">
              <a:extLst>
                <a:ext uri="{FF2B5EF4-FFF2-40B4-BE49-F238E27FC236}">
                  <a16:creationId xmlns:a16="http://schemas.microsoft.com/office/drawing/2014/main" id="{5D281614-CB55-4368-B65B-104BEFEEFC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4363" y="4970463"/>
              <a:ext cx="147637" cy="20161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513" name="Line 37">
              <a:extLst>
                <a:ext uri="{FF2B5EF4-FFF2-40B4-BE49-F238E27FC236}">
                  <a16:creationId xmlns:a16="http://schemas.microsoft.com/office/drawing/2014/main" id="{C8EF5B74-F019-4873-9505-954624159B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81400" y="4503738"/>
              <a:ext cx="3646488" cy="6350"/>
            </a:xfrm>
            <a:prstGeom prst="line">
              <a:avLst/>
            </a:prstGeom>
            <a:noFill/>
            <a:ln w="508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514" name="Line 38">
              <a:extLst>
                <a:ext uri="{FF2B5EF4-FFF2-40B4-BE49-F238E27FC236}">
                  <a16:creationId xmlns:a16="http://schemas.microsoft.com/office/drawing/2014/main" id="{16819187-EA4A-4509-8CFF-F515F81648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7913" y="5067300"/>
              <a:ext cx="3646487" cy="0"/>
            </a:xfrm>
            <a:prstGeom prst="line">
              <a:avLst/>
            </a:prstGeom>
            <a:noFill/>
            <a:ln w="508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515" name="Line 39">
              <a:extLst>
                <a:ext uri="{FF2B5EF4-FFF2-40B4-BE49-F238E27FC236}">
                  <a16:creationId xmlns:a16="http://schemas.microsoft.com/office/drawing/2014/main" id="{FF2D291F-5B5A-4CC1-9D46-43BF38DE97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9975" y="4022725"/>
              <a:ext cx="3646488" cy="4763"/>
            </a:xfrm>
            <a:prstGeom prst="line">
              <a:avLst/>
            </a:prstGeom>
            <a:noFill/>
            <a:ln w="508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516" name="Rectangle 40">
              <a:extLst>
                <a:ext uri="{FF2B5EF4-FFF2-40B4-BE49-F238E27FC236}">
                  <a16:creationId xmlns:a16="http://schemas.microsoft.com/office/drawing/2014/main" id="{E105205B-A696-4C40-B29C-4E34973651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0250" y="5138738"/>
              <a:ext cx="838839" cy="3227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3600" b="1">
                  <a:solidFill>
                    <a:srgbClr val="800080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Workers</a:t>
              </a:r>
            </a:p>
          </p:txBody>
        </p:sp>
        <p:sp>
          <p:nvSpPr>
            <p:cNvPr id="233517" name="Rectangle 41">
              <a:extLst>
                <a:ext uri="{FF2B5EF4-FFF2-40B4-BE49-F238E27FC236}">
                  <a16:creationId xmlns:a16="http://schemas.microsoft.com/office/drawing/2014/main" id="{EB47E70F-9DED-4273-8674-3607B1ECB8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6513" y="3562350"/>
              <a:ext cx="1437098" cy="291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b="1">
                  <a:solidFill>
                    <a:srgbClr val="800080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Decision-makers</a:t>
              </a:r>
            </a:p>
          </p:txBody>
        </p:sp>
      </p:grpSp>
    </p:spTree>
  </p:cSld>
  <p:clrMapOvr>
    <a:masterClrMapping/>
  </p:clrMapOvr>
  <p:transition advTm="102033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498" name="Picture 2" descr="C:\Users\parul\Desktop\Digital Learning Content.png">
            <a:extLst>
              <a:ext uri="{FF2B5EF4-FFF2-40B4-BE49-F238E27FC236}">
                <a16:creationId xmlns:a16="http://schemas.microsoft.com/office/drawing/2014/main" id="{F48DB7C7-80C8-4B12-AE21-2519E43643CB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4499" name="Picture 6" descr="C:\Users\parul\Desktop\Untitled-1.png">
            <a:extLst>
              <a:ext uri="{FF2B5EF4-FFF2-40B4-BE49-F238E27FC236}">
                <a16:creationId xmlns:a16="http://schemas.microsoft.com/office/drawing/2014/main" id="{A6D81FCC-E1BB-417E-8375-DC902B995C4D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34500" name="Rectangle 7">
            <a:extLst>
              <a:ext uri="{FF2B5EF4-FFF2-40B4-BE49-F238E27FC236}">
                <a16:creationId xmlns:a16="http://schemas.microsoft.com/office/drawing/2014/main" id="{F60B3409-C0B2-4E29-A2B9-8EFA61C94FB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190500" y="168751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4501" name="TextBox 6">
            <a:extLst>
              <a:ext uri="{FF2B5EF4-FFF2-40B4-BE49-F238E27FC236}">
                <a16:creationId xmlns:a16="http://schemas.microsoft.com/office/drawing/2014/main" id="{202F2499-79CC-4A41-88F8-CA853A81D0A6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000000"/>
                </a:solidFill>
                <a:latin typeface="Arial" panose="020B0604020202020204" pitchFamily="34" charset="0"/>
              </a:rPr>
              <a:t>Why Partitioned Architecture?</a:t>
            </a: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sp>
        <p:nvSpPr>
          <p:cNvPr id="234502" name="TextBox 9">
            <a:extLst>
              <a:ext uri="{FF2B5EF4-FFF2-40B4-BE49-F238E27FC236}">
                <a16:creationId xmlns:a16="http://schemas.microsoft.com/office/drawing/2014/main" id="{20B77317-3E2B-4D82-A282-E8110A9902B4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11163" y="2565400"/>
            <a:ext cx="7907337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Results in software that is easier to test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Leads to software that is easier to maintain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Results in propagation of fewer side effects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Results in software that is easier to extend</a:t>
            </a:r>
          </a:p>
        </p:txBody>
      </p:sp>
      <p:pic>
        <p:nvPicPr>
          <p:cNvPr id="234503" name="Audio 1">
            <a:hlinkClick r:id="" action="ppaction://media"/>
            <a:extLst>
              <a:ext uri="{FF2B5EF4-FFF2-40B4-BE49-F238E27FC236}">
                <a16:creationId xmlns:a16="http://schemas.microsoft.com/office/drawing/2014/main" id="{38EE0CDF-9532-4592-9AE3-753577D59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02033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22" name="Picture 2" descr="C:\Users\parul\Desktop\Digital Learning Content.png">
            <a:extLst>
              <a:ext uri="{FF2B5EF4-FFF2-40B4-BE49-F238E27FC236}">
                <a16:creationId xmlns:a16="http://schemas.microsoft.com/office/drawing/2014/main" id="{469D459A-3540-4AC0-B643-B1A92921B1B6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23" name="Picture 6" descr="C:\Users\parul\Desktop\Untitled-1.png">
            <a:extLst>
              <a:ext uri="{FF2B5EF4-FFF2-40B4-BE49-F238E27FC236}">
                <a16:creationId xmlns:a16="http://schemas.microsoft.com/office/drawing/2014/main" id="{5E9ECE28-DA4D-4F30-91C7-59A4C20FCF95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35524" name="Rectangle 7">
            <a:extLst>
              <a:ext uri="{FF2B5EF4-FFF2-40B4-BE49-F238E27FC236}">
                <a16:creationId xmlns:a16="http://schemas.microsoft.com/office/drawing/2014/main" id="{663ADEF9-DA74-4704-9F29-F0423730CB54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35525" name="TextBox 6">
            <a:extLst>
              <a:ext uri="{FF2B5EF4-FFF2-40B4-BE49-F238E27FC236}">
                <a16:creationId xmlns:a16="http://schemas.microsoft.com/office/drawing/2014/main" id="{00DF6DAF-80A8-4D68-98BD-E965175D460C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000" b="1">
                <a:solidFill>
                  <a:schemeClr val="bg1"/>
                </a:solidFill>
                <a:cs typeface="Times New Roman" panose="02020603050405020304" pitchFamily="18" charset="0"/>
              </a:rPr>
              <a:t>Design concept</a:t>
            </a:r>
            <a:endParaRPr lang="en-IN" altLang="en-US" sz="3000" b="1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235526" name="TextBox 10">
            <a:extLst>
              <a:ext uri="{FF2B5EF4-FFF2-40B4-BE49-F238E27FC236}">
                <a16:creationId xmlns:a16="http://schemas.microsoft.com/office/drawing/2014/main" id="{26AB7768-90EB-42A8-9D2D-F7441C3ED25F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85750" y="2781300"/>
            <a:ext cx="4070350" cy="329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</a:rPr>
              <a:t>Design Concepts, Design Model, Software Architecture, Data Design, Architectural Styles and Patterns, Architectural Design, Alternative architectural designs, Modeling Component level design and its modeling, Procedural Design, Object Oriented Design.	</a:t>
            </a:r>
          </a:p>
          <a:p>
            <a:pPr algn="just" eaLnBrk="1" hangingPunct="1">
              <a:spcBef>
                <a:spcPts val="100"/>
              </a:spcBef>
              <a:buClr>
                <a:srgbClr val="2CA1BE"/>
              </a:buClr>
              <a:buSzPct val="85000"/>
              <a:buFontTx/>
              <a:buNone/>
            </a:pPr>
            <a:r>
              <a:rPr lang="en-US" altLang="en-US" sz="2000" u="sng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235527" name="Rectangle 15">
            <a:extLst>
              <a:ext uri="{FF2B5EF4-FFF2-40B4-BE49-F238E27FC236}">
                <a16:creationId xmlns:a16="http://schemas.microsoft.com/office/drawing/2014/main" id="{00709E56-54D9-4620-ADD5-6F077AE6F1F8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643688" y="6073775"/>
            <a:ext cx="2500312" cy="214313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35528" name="TextBox 13">
            <a:extLst>
              <a:ext uri="{FF2B5EF4-FFF2-40B4-BE49-F238E27FC236}">
                <a16:creationId xmlns:a16="http://schemas.microsoft.com/office/drawing/2014/main" id="{52F549B4-3D23-4BA2-AAD0-E8AA351F1F32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643688" y="6073775"/>
            <a:ext cx="11112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800"/>
              <a:t>Image source : Google</a:t>
            </a:r>
            <a:endParaRPr lang="en-US" altLang="en-US" sz="800"/>
          </a:p>
        </p:txBody>
      </p:sp>
      <p:sp>
        <p:nvSpPr>
          <p:cNvPr id="235529" name="Rectangle 16">
            <a:extLst>
              <a:ext uri="{FF2B5EF4-FFF2-40B4-BE49-F238E27FC236}">
                <a16:creationId xmlns:a16="http://schemas.microsoft.com/office/drawing/2014/main" id="{7DA203C3-3025-4A26-9DBC-C41F804CC3CF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 flipH="1">
            <a:off x="6564313" y="6072188"/>
            <a:ext cx="46037" cy="214312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pic>
        <p:nvPicPr>
          <p:cNvPr id="235530" name="Audio 1">
            <a:hlinkClick r:id="" action="ppaction://media"/>
            <a:extLst>
              <a:ext uri="{FF2B5EF4-FFF2-40B4-BE49-F238E27FC236}">
                <a16:creationId xmlns:a16="http://schemas.microsoft.com/office/drawing/2014/main" id="{CBF2ED0C-223B-44AA-A651-0C196C3E9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31" name="Picture 9" descr="mage result for Structured System Design animation">
            <a:extLst>
              <a:ext uri="{FF2B5EF4-FFF2-40B4-BE49-F238E27FC236}">
                <a16:creationId xmlns:a16="http://schemas.microsoft.com/office/drawing/2014/main" id="{1CE08804-0AD0-4803-9A95-5281695D5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0" y="2463800"/>
            <a:ext cx="35814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81566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898" name="Picture 2" descr="C:\Users\parul\Desktop\Digital Learning Content.png">
            <a:extLst>
              <a:ext uri="{FF2B5EF4-FFF2-40B4-BE49-F238E27FC236}">
                <a16:creationId xmlns:a16="http://schemas.microsoft.com/office/drawing/2014/main" id="{F66703A6-705D-4B20-B571-ADDE15E277D7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899" name="Picture 6" descr="C:\Users\parul\Desktop\Untitled-1.png">
            <a:extLst>
              <a:ext uri="{FF2B5EF4-FFF2-40B4-BE49-F238E27FC236}">
                <a16:creationId xmlns:a16="http://schemas.microsoft.com/office/drawing/2014/main" id="{C472E6C6-6A5B-4F67-9E08-A8809236E225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08900" name="Rectangle 7">
            <a:extLst>
              <a:ext uri="{FF2B5EF4-FFF2-40B4-BE49-F238E27FC236}">
                <a16:creationId xmlns:a16="http://schemas.microsoft.com/office/drawing/2014/main" id="{4A938D43-F999-44F1-A217-869C975EA7CC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08901" name="TextBox 6">
            <a:extLst>
              <a:ext uri="{FF2B5EF4-FFF2-40B4-BE49-F238E27FC236}">
                <a16:creationId xmlns:a16="http://schemas.microsoft.com/office/drawing/2014/main" id="{EE2CF0CF-8CF2-4673-87AF-F56A385FB6E5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000" b="1">
                <a:solidFill>
                  <a:srgbClr val="FFFFFF"/>
                </a:solidFill>
                <a:cs typeface="Times New Roman" panose="02020603050405020304" pitchFamily="18" charset="0"/>
              </a:rPr>
              <a:t>Architectural Design </a:t>
            </a:r>
            <a:endParaRPr lang="en-IN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sp>
        <p:nvSpPr>
          <p:cNvPr id="208902" name="Rectangle 15">
            <a:extLst>
              <a:ext uri="{FF2B5EF4-FFF2-40B4-BE49-F238E27FC236}">
                <a16:creationId xmlns:a16="http://schemas.microsoft.com/office/drawing/2014/main" id="{471763CF-2054-43DD-B7A5-BF762744FB2D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643688" y="6073775"/>
            <a:ext cx="2500312" cy="214313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08903" name="TextBox 13">
            <a:extLst>
              <a:ext uri="{FF2B5EF4-FFF2-40B4-BE49-F238E27FC236}">
                <a16:creationId xmlns:a16="http://schemas.microsoft.com/office/drawing/2014/main" id="{BE049053-8587-4FD8-87B2-C83FF264BD3F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643688" y="6073775"/>
            <a:ext cx="11112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800">
                <a:solidFill>
                  <a:srgbClr val="000000"/>
                </a:solidFill>
              </a:rPr>
              <a:t>Image source : Google</a:t>
            </a:r>
            <a:endParaRPr lang="en-US" altLang="en-US" sz="800">
              <a:solidFill>
                <a:srgbClr val="000000"/>
              </a:solidFill>
            </a:endParaRPr>
          </a:p>
        </p:txBody>
      </p:sp>
      <p:sp>
        <p:nvSpPr>
          <p:cNvPr id="208904" name="Rectangle 16">
            <a:extLst>
              <a:ext uri="{FF2B5EF4-FFF2-40B4-BE49-F238E27FC236}">
                <a16:creationId xmlns:a16="http://schemas.microsoft.com/office/drawing/2014/main" id="{C055A4D4-9B7D-4E0B-8CE5-17EA3E3149DF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 flipH="1">
            <a:off x="6564313" y="6072188"/>
            <a:ext cx="46037" cy="214312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208905" name="Audio 1">
            <a:hlinkClick r:id="" action="ppaction://media"/>
            <a:extLst>
              <a:ext uri="{FF2B5EF4-FFF2-40B4-BE49-F238E27FC236}">
                <a16:creationId xmlns:a16="http://schemas.microsoft.com/office/drawing/2014/main" id="{41BB7925-DDC8-48C7-883E-00026B3FE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906" name="Picture 4">
            <a:extLst>
              <a:ext uri="{FF2B5EF4-FFF2-40B4-BE49-F238E27FC236}">
                <a16:creationId xmlns:a16="http://schemas.microsoft.com/office/drawing/2014/main" id="{102B343C-0F85-448C-BA4D-131944CF7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2490788"/>
            <a:ext cx="8629650" cy="3846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81566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546" name="Picture 2" descr="C:\Users\parul\Desktop\Digital Learning Content.png">
            <a:extLst>
              <a:ext uri="{FF2B5EF4-FFF2-40B4-BE49-F238E27FC236}">
                <a16:creationId xmlns:a16="http://schemas.microsoft.com/office/drawing/2014/main" id="{1C6215C5-DD4A-4600-A1A6-0732DEC26060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6547" name="Picture 6" descr="C:\Users\parul\Desktop\Untitled-1.png">
            <a:extLst>
              <a:ext uri="{FF2B5EF4-FFF2-40B4-BE49-F238E27FC236}">
                <a16:creationId xmlns:a16="http://schemas.microsoft.com/office/drawing/2014/main" id="{489C537B-F548-4D40-BB85-3B73A4DE6560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36548" name="Rectangle 7">
            <a:extLst>
              <a:ext uri="{FF2B5EF4-FFF2-40B4-BE49-F238E27FC236}">
                <a16:creationId xmlns:a16="http://schemas.microsoft.com/office/drawing/2014/main" id="{4CF4FC4E-EA6E-4DED-8680-69F2E05DEB01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36549" name="TextBox 6">
            <a:extLst>
              <a:ext uri="{FF2B5EF4-FFF2-40B4-BE49-F238E27FC236}">
                <a16:creationId xmlns:a16="http://schemas.microsoft.com/office/drawing/2014/main" id="{9DAAD2D9-02A1-46D8-8AD0-FB5ADF175151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000" b="1">
                <a:solidFill>
                  <a:schemeClr val="bg1"/>
                </a:solidFill>
                <a:cs typeface="Times New Roman" panose="02020603050405020304" pitchFamily="18" charset="0"/>
              </a:rPr>
              <a:t>Software Design</a:t>
            </a:r>
            <a:endParaRPr lang="en-IN" altLang="en-US" sz="3000" b="1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236550" name="TextBox 10">
            <a:extLst>
              <a:ext uri="{FF2B5EF4-FFF2-40B4-BE49-F238E27FC236}">
                <a16:creationId xmlns:a16="http://schemas.microsoft.com/office/drawing/2014/main" id="{719EF14F-3932-4095-B78B-57BE09F31FE4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49238" y="2492375"/>
            <a:ext cx="8645525" cy="307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Palatino" charset="0"/>
              </a:rPr>
              <a:t>Mitch Kapor, the creator of Lotus 1-2-3, presented</a:t>
            </a:r>
            <a:r>
              <a:rPr lang="en-US" altLang="en-US" sz="1800" b="1">
                <a:solidFill>
                  <a:srgbClr val="000000"/>
                </a:solidFill>
                <a:latin typeface="Palatino" charset="0"/>
              </a:rPr>
              <a:t> a “software design manifesto” in </a:t>
            </a:r>
            <a:r>
              <a:rPr lang="en-US" altLang="en-US" sz="1800" b="1" i="1">
                <a:solidFill>
                  <a:srgbClr val="000000"/>
                </a:solidFill>
                <a:latin typeface="Palatino" charset="0"/>
              </a:rPr>
              <a:t>Dr. Dobbs Journal. </a:t>
            </a:r>
            <a:r>
              <a:rPr lang="en-US" altLang="en-US" sz="1800" b="1">
                <a:solidFill>
                  <a:srgbClr val="000000"/>
                </a:solidFill>
                <a:latin typeface="Palatino" charset="0"/>
              </a:rPr>
              <a:t>He said:</a:t>
            </a:r>
          </a:p>
          <a:p>
            <a:pPr lvl="1"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Palatino" charset="0"/>
              </a:rPr>
              <a:t>Good software design should exhibit:</a:t>
            </a:r>
          </a:p>
          <a:p>
            <a:pPr lvl="1"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600" i="1">
                <a:solidFill>
                  <a:schemeClr val="folHlink"/>
                </a:solidFill>
                <a:latin typeface="Palatino" charset="0"/>
              </a:rPr>
              <a:t>Firmness:</a:t>
            </a:r>
            <a:r>
              <a:rPr lang="en-US" altLang="en-US" sz="1600">
                <a:solidFill>
                  <a:srgbClr val="000000"/>
                </a:solidFill>
                <a:latin typeface="Palatino" charset="0"/>
              </a:rPr>
              <a:t> A program should not have any bugs that inhibit its function. </a:t>
            </a:r>
          </a:p>
          <a:p>
            <a:pPr lvl="1"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600" i="1">
                <a:solidFill>
                  <a:schemeClr val="folHlink"/>
                </a:solidFill>
                <a:latin typeface="Palatino" charset="0"/>
              </a:rPr>
              <a:t>Commodity:</a:t>
            </a:r>
            <a:r>
              <a:rPr lang="en-US" altLang="en-US" sz="1600">
                <a:solidFill>
                  <a:srgbClr val="000000"/>
                </a:solidFill>
                <a:latin typeface="Palatino" charset="0"/>
              </a:rPr>
              <a:t> A program should be suitable for the purposes for which it was intended. </a:t>
            </a:r>
          </a:p>
          <a:p>
            <a:pPr lvl="1"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600" i="1">
                <a:solidFill>
                  <a:schemeClr val="folHlink"/>
                </a:solidFill>
                <a:latin typeface="Palatino" charset="0"/>
              </a:rPr>
              <a:t>Delight:</a:t>
            </a:r>
            <a:r>
              <a:rPr lang="en-US" altLang="en-US" sz="1600">
                <a:solidFill>
                  <a:schemeClr val="folHlink"/>
                </a:solidFill>
                <a:latin typeface="Palatino" charset="0"/>
              </a:rPr>
              <a:t> </a:t>
            </a:r>
            <a:r>
              <a:rPr lang="en-US" altLang="en-US" sz="1600">
                <a:solidFill>
                  <a:srgbClr val="000000"/>
                </a:solidFill>
                <a:latin typeface="Palatino" charset="0"/>
              </a:rPr>
              <a:t>The experience of using the program should be pleasurable one.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en-US" sz="1600">
              <a:solidFill>
                <a:srgbClr val="000000"/>
              </a:solidFill>
              <a:latin typeface="Palatino" charset="0"/>
            </a:endParaRPr>
          </a:p>
        </p:txBody>
      </p:sp>
      <p:pic>
        <p:nvPicPr>
          <p:cNvPr id="236551" name="Audio 1">
            <a:hlinkClick r:id="" action="ppaction://media"/>
            <a:extLst>
              <a:ext uri="{FF2B5EF4-FFF2-40B4-BE49-F238E27FC236}">
                <a16:creationId xmlns:a16="http://schemas.microsoft.com/office/drawing/2014/main" id="{E21BAE0A-16E7-4731-9290-D4BAE22FA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6630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570" name="Picture 2" descr="C:\Users\parul\Desktop\Digital Learning Content.png">
            <a:extLst>
              <a:ext uri="{FF2B5EF4-FFF2-40B4-BE49-F238E27FC236}">
                <a16:creationId xmlns:a16="http://schemas.microsoft.com/office/drawing/2014/main" id="{5E1980B3-8738-419C-A01C-61A120CAD4B9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7571" name="Picture 6" descr="C:\Users\parul\Desktop\Untitled-1.png">
            <a:extLst>
              <a:ext uri="{FF2B5EF4-FFF2-40B4-BE49-F238E27FC236}">
                <a16:creationId xmlns:a16="http://schemas.microsoft.com/office/drawing/2014/main" id="{D9BE9FCC-F44E-4A85-BE50-46D9BEFB4F4F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37572" name="Rectangle 7">
            <a:extLst>
              <a:ext uri="{FF2B5EF4-FFF2-40B4-BE49-F238E27FC236}">
                <a16:creationId xmlns:a16="http://schemas.microsoft.com/office/drawing/2014/main" id="{09F62B1E-411F-4F83-AD02-278CE97558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37573" name="TextBox 6">
            <a:extLst>
              <a:ext uri="{FF2B5EF4-FFF2-40B4-BE49-F238E27FC236}">
                <a16:creationId xmlns:a16="http://schemas.microsoft.com/office/drawing/2014/main" id="{F5ED8059-7F12-4E60-8B5A-CB6297A76493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>
                <a:latin typeface="Arial" panose="020B0604020202020204" pitchFamily="34" charset="0"/>
              </a:rPr>
              <a:t>Analysis Model -&gt; Design Model</a:t>
            </a:r>
            <a:endParaRPr lang="en-IN" altLang="en-US" sz="3000" b="1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237574" name="Rectangle 11">
            <a:extLst>
              <a:ext uri="{FF2B5EF4-FFF2-40B4-BE49-F238E27FC236}">
                <a16:creationId xmlns:a16="http://schemas.microsoft.com/office/drawing/2014/main" id="{12D5539A-8F4B-4851-BA2D-7C4E8C7B6B7B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643688" y="6357938"/>
            <a:ext cx="2500312" cy="214312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37575" name="TextBox 12">
            <a:extLst>
              <a:ext uri="{FF2B5EF4-FFF2-40B4-BE49-F238E27FC236}">
                <a16:creationId xmlns:a16="http://schemas.microsoft.com/office/drawing/2014/main" id="{1813DBA0-2FD7-49AD-A509-33CEE5A1FA08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564313" y="6707188"/>
            <a:ext cx="11112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800"/>
              <a:t>Image source : Google</a:t>
            </a:r>
            <a:endParaRPr lang="en-US" altLang="en-US" sz="800"/>
          </a:p>
        </p:txBody>
      </p:sp>
      <p:sp>
        <p:nvSpPr>
          <p:cNvPr id="237576" name="Rectangle 13">
            <a:extLst>
              <a:ext uri="{FF2B5EF4-FFF2-40B4-BE49-F238E27FC236}">
                <a16:creationId xmlns:a16="http://schemas.microsoft.com/office/drawing/2014/main" id="{6EE3CA4B-8CB8-4C6E-B185-3DF0C349A16B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 flipH="1">
            <a:off x="6564313" y="6354763"/>
            <a:ext cx="46037" cy="214312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pic>
        <p:nvPicPr>
          <p:cNvPr id="237577" name="Audio 1">
            <a:hlinkClick r:id="" action="ppaction://media"/>
            <a:extLst>
              <a:ext uri="{FF2B5EF4-FFF2-40B4-BE49-F238E27FC236}">
                <a16:creationId xmlns:a16="http://schemas.microsoft.com/office/drawing/2014/main" id="{8BFF9A0E-E728-4B97-A485-4A8928A11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7578" name="Picture 4">
            <a:extLst>
              <a:ext uri="{FF2B5EF4-FFF2-40B4-BE49-F238E27FC236}">
                <a16:creationId xmlns:a16="http://schemas.microsoft.com/office/drawing/2014/main" id="{FE30298E-907A-479B-903A-F5F8961BE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8" y="2552700"/>
            <a:ext cx="7910512" cy="404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52647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594" name="Picture 2" descr="C:\Users\parul\Desktop\Digital Learning Content.png">
            <a:extLst>
              <a:ext uri="{FF2B5EF4-FFF2-40B4-BE49-F238E27FC236}">
                <a16:creationId xmlns:a16="http://schemas.microsoft.com/office/drawing/2014/main" id="{AE21BB16-CF55-4D81-8006-B2F9837A3B24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8595" name="Picture 6" descr="C:\Users\parul\Desktop\Untitled-1.png">
            <a:extLst>
              <a:ext uri="{FF2B5EF4-FFF2-40B4-BE49-F238E27FC236}">
                <a16:creationId xmlns:a16="http://schemas.microsoft.com/office/drawing/2014/main" id="{73D32F95-1214-4F65-AD89-D16F95FCB295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38596" name="Rectangle 7">
            <a:extLst>
              <a:ext uri="{FF2B5EF4-FFF2-40B4-BE49-F238E27FC236}">
                <a16:creationId xmlns:a16="http://schemas.microsoft.com/office/drawing/2014/main" id="{C0721649-64B0-46AD-8F25-699F70BB7083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38597" name="TextBox 6">
            <a:extLst>
              <a:ext uri="{FF2B5EF4-FFF2-40B4-BE49-F238E27FC236}">
                <a16:creationId xmlns:a16="http://schemas.microsoft.com/office/drawing/2014/main" id="{75F27DEB-34A0-4CC9-8B2F-D92F289965A0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>
                <a:latin typeface="Arial" panose="020B0604020202020204" pitchFamily="34" charset="0"/>
              </a:rPr>
              <a:t>Design and Quality</a:t>
            </a:r>
            <a:endParaRPr lang="en-IN" altLang="en-US" sz="3000" b="1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238598" name="TextBox 9">
            <a:extLst>
              <a:ext uri="{FF2B5EF4-FFF2-40B4-BE49-F238E27FC236}">
                <a16:creationId xmlns:a16="http://schemas.microsoft.com/office/drawing/2014/main" id="{692DBC1A-0C66-4111-8A79-DA221BBDCD30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58763" y="2420938"/>
            <a:ext cx="8364537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ts val="600"/>
              </a:spcBef>
              <a:buFontTx/>
              <a:buNone/>
            </a:pPr>
            <a:r>
              <a:rPr lang="en-US" altLang="en-US" sz="2000" b="1">
                <a:cs typeface="Times New Roman" panose="02020603050405020304" pitchFamily="18" charset="0"/>
              </a:rPr>
              <a:t>• </a:t>
            </a:r>
            <a:r>
              <a:rPr lang="en-US" altLang="en-US" sz="2000">
                <a:solidFill>
                  <a:schemeClr val="folHlink"/>
                </a:solidFill>
                <a:latin typeface="Arial" panose="020B0604020202020204" pitchFamily="34" charset="0"/>
              </a:rPr>
              <a:t>The design must implement all of the explicit requirements </a:t>
            </a:r>
            <a:r>
              <a:rPr lang="en-US" altLang="en-US" sz="2000">
                <a:latin typeface="Arial" panose="020B0604020202020204" pitchFamily="34" charset="0"/>
              </a:rPr>
              <a:t>contained in the analysis model, and it must accommodate all of the implicit requirements desired by the customer.</a:t>
            </a:r>
          </a:p>
          <a:p>
            <a:pPr algn="just" eaLnBrk="1" hangingPunct="1">
              <a:lnSpc>
                <a:spcPct val="150000"/>
              </a:lnSpc>
              <a:spcBef>
                <a:spcPts val="300"/>
              </a:spcBef>
              <a:buFontTx/>
              <a:buNone/>
            </a:pPr>
            <a:r>
              <a:rPr lang="en-US" altLang="en-US" sz="2000">
                <a:solidFill>
                  <a:schemeClr val="folHlink"/>
                </a:solidFill>
                <a:latin typeface="Arial" panose="020B0604020202020204" pitchFamily="34" charset="0"/>
              </a:rPr>
              <a:t>The design must be a readable, understandable guide </a:t>
            </a:r>
            <a:r>
              <a:rPr lang="en-US" altLang="en-US" sz="2000">
                <a:latin typeface="Arial" panose="020B0604020202020204" pitchFamily="34" charset="0"/>
              </a:rPr>
              <a:t>for those who generate code and for those who test and subsequently support the software.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folHlink"/>
                </a:solidFill>
                <a:latin typeface="Arial" panose="020B0604020202020204" pitchFamily="34" charset="0"/>
              </a:rPr>
              <a:t>The design should provide a complete picture of the software</a:t>
            </a:r>
            <a:r>
              <a:rPr lang="en-US" altLang="en-US" sz="2000">
                <a:latin typeface="Arial" panose="020B0604020202020204" pitchFamily="34" charset="0"/>
              </a:rPr>
              <a:t>, addressing the data, functional, and behavioral domains from an implementation perspective.</a:t>
            </a:r>
          </a:p>
        </p:txBody>
      </p:sp>
      <p:pic>
        <p:nvPicPr>
          <p:cNvPr id="238599" name="Audio 1">
            <a:hlinkClick r:id="" action="ppaction://media"/>
            <a:extLst>
              <a:ext uri="{FF2B5EF4-FFF2-40B4-BE49-F238E27FC236}">
                <a16:creationId xmlns:a16="http://schemas.microsoft.com/office/drawing/2014/main" id="{60F99F87-4FB3-4402-A32B-05579DDF9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28983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618" name="Picture 2" descr="C:\Users\parul\Desktop\Digital Learning Content.png">
            <a:extLst>
              <a:ext uri="{FF2B5EF4-FFF2-40B4-BE49-F238E27FC236}">
                <a16:creationId xmlns:a16="http://schemas.microsoft.com/office/drawing/2014/main" id="{15325DE2-04EE-4617-BFBF-C2F6806100B0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-15875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9619" name="Picture 6" descr="C:\Users\parul\Desktop\Untitled-1.png">
            <a:extLst>
              <a:ext uri="{FF2B5EF4-FFF2-40B4-BE49-F238E27FC236}">
                <a16:creationId xmlns:a16="http://schemas.microsoft.com/office/drawing/2014/main" id="{0D3815CC-55F9-426F-ADFE-E2EEC30B24A3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39620" name="Rectangle 7">
            <a:extLst>
              <a:ext uri="{FF2B5EF4-FFF2-40B4-BE49-F238E27FC236}">
                <a16:creationId xmlns:a16="http://schemas.microsoft.com/office/drawing/2014/main" id="{8C1CBC4D-68F8-4F98-A2B6-DDF25797E943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39621" name="TextBox 6">
            <a:extLst>
              <a:ext uri="{FF2B5EF4-FFF2-40B4-BE49-F238E27FC236}">
                <a16:creationId xmlns:a16="http://schemas.microsoft.com/office/drawing/2014/main" id="{DF206A94-8116-4ED9-B6A9-E24C0DC8380F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>
                <a:latin typeface="Arial" panose="020B0604020202020204" pitchFamily="34" charset="0"/>
              </a:rPr>
              <a:t>Fundamental Concepts</a:t>
            </a:r>
            <a:endParaRPr lang="en-US" altLang="en-US" sz="3000" b="1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239622" name="TextBox 9">
            <a:extLst>
              <a:ext uri="{FF2B5EF4-FFF2-40B4-BE49-F238E27FC236}">
                <a16:creationId xmlns:a16="http://schemas.microsoft.com/office/drawing/2014/main" id="{5400C69F-8CAF-4B8E-A39F-7EC4E34B6C17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11163" y="2286000"/>
            <a:ext cx="7832725" cy="405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70000"/>
              </a:lnSpc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folHlink"/>
                </a:solidFill>
                <a:latin typeface="Arial" panose="020B0604020202020204" pitchFamily="34" charset="0"/>
              </a:rPr>
              <a:t>Abstraction</a:t>
            </a:r>
            <a:r>
              <a:rPr lang="en-US" altLang="en-US" sz="1600">
                <a:latin typeface="Arial" panose="020B0604020202020204" pitchFamily="34" charset="0"/>
              </a:rPr>
              <a:t>—data, procedure, control</a:t>
            </a:r>
          </a:p>
          <a:p>
            <a:pPr algn="just" eaLnBrk="1" hangingPunct="1">
              <a:lnSpc>
                <a:spcPct val="170000"/>
              </a:lnSpc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folHlink"/>
                </a:solidFill>
                <a:latin typeface="Arial" panose="020B0604020202020204" pitchFamily="34" charset="0"/>
              </a:rPr>
              <a:t>Architecture</a:t>
            </a:r>
            <a:r>
              <a:rPr lang="en-US" altLang="en-US" sz="1600">
                <a:latin typeface="Arial" panose="020B0604020202020204" pitchFamily="34" charset="0"/>
              </a:rPr>
              <a:t>—the overall structure of the software</a:t>
            </a:r>
          </a:p>
          <a:p>
            <a:pPr algn="just" eaLnBrk="1" hangingPunct="1">
              <a:lnSpc>
                <a:spcPct val="170000"/>
              </a:lnSpc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folHlink"/>
                </a:solidFill>
                <a:latin typeface="Arial" panose="020B0604020202020204" pitchFamily="34" charset="0"/>
              </a:rPr>
              <a:t>Patterns</a:t>
            </a:r>
            <a:r>
              <a:rPr lang="en-US" altLang="en-US" sz="1600">
                <a:latin typeface="Arial" panose="020B0604020202020204" pitchFamily="34" charset="0"/>
              </a:rPr>
              <a:t>—”conveys the essence” of a proven design solution</a:t>
            </a:r>
          </a:p>
          <a:p>
            <a:pPr algn="just" eaLnBrk="1" hangingPunct="1">
              <a:lnSpc>
                <a:spcPct val="170000"/>
              </a:lnSpc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folHlink"/>
                </a:solidFill>
                <a:latin typeface="Arial" panose="020B0604020202020204" pitchFamily="34" charset="0"/>
              </a:rPr>
              <a:t>Separation of concerns</a:t>
            </a:r>
            <a:r>
              <a:rPr lang="en-US" altLang="en-US" sz="1600">
                <a:latin typeface="Arial" panose="020B0604020202020204" pitchFamily="34" charset="0"/>
              </a:rPr>
              <a:t>—any complex problem can be more easily handled if it is subdivided into pieces</a:t>
            </a:r>
          </a:p>
          <a:p>
            <a:pPr algn="just" eaLnBrk="1" hangingPunct="1">
              <a:lnSpc>
                <a:spcPct val="170000"/>
              </a:lnSpc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folHlink"/>
                </a:solidFill>
                <a:latin typeface="Arial" panose="020B0604020202020204" pitchFamily="34" charset="0"/>
              </a:rPr>
              <a:t>Modularity</a:t>
            </a:r>
            <a:r>
              <a:rPr lang="en-US" altLang="en-US" sz="1600">
                <a:latin typeface="Arial" panose="020B0604020202020204" pitchFamily="34" charset="0"/>
              </a:rPr>
              <a:t>—compartmentalization of data and function</a:t>
            </a:r>
          </a:p>
          <a:p>
            <a:pPr algn="just" eaLnBrk="1" hangingPunct="1">
              <a:lnSpc>
                <a:spcPct val="170000"/>
              </a:lnSpc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folHlink"/>
                </a:solidFill>
                <a:latin typeface="Arial" panose="020B0604020202020204" pitchFamily="34" charset="0"/>
              </a:rPr>
              <a:t>Hiding</a:t>
            </a:r>
            <a:r>
              <a:rPr lang="en-US" altLang="en-US" sz="1600">
                <a:latin typeface="Arial" panose="020B0604020202020204" pitchFamily="34" charset="0"/>
              </a:rPr>
              <a:t>—controlled interfaces</a:t>
            </a:r>
          </a:p>
          <a:p>
            <a:pPr algn="just" eaLnBrk="1" hangingPunct="1">
              <a:lnSpc>
                <a:spcPct val="170000"/>
              </a:lnSpc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folHlink"/>
                </a:solidFill>
                <a:latin typeface="Arial" panose="020B0604020202020204" pitchFamily="34" charset="0"/>
              </a:rPr>
              <a:t>Functional independence</a:t>
            </a:r>
            <a:r>
              <a:rPr lang="en-US" altLang="en-US" sz="1600">
                <a:latin typeface="Arial" panose="020B0604020202020204" pitchFamily="34" charset="0"/>
              </a:rPr>
              <a:t>—single-minded function and low coupling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en-US" sz="1700">
              <a:cs typeface="Times New Roman" panose="02020603050405020304" pitchFamily="18" charset="0"/>
            </a:endParaRPr>
          </a:p>
        </p:txBody>
      </p:sp>
      <p:pic>
        <p:nvPicPr>
          <p:cNvPr id="239623" name="Audio 1">
            <a:hlinkClick r:id="" action="ppaction://media"/>
            <a:extLst>
              <a:ext uri="{FF2B5EF4-FFF2-40B4-BE49-F238E27FC236}">
                <a16:creationId xmlns:a16="http://schemas.microsoft.com/office/drawing/2014/main" id="{479CAB50-2D0D-49B6-99D9-D0B65B6DB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02033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642" name="Picture 2" descr="C:\Users\parul\Desktop\Digital Learning Content.png">
            <a:extLst>
              <a:ext uri="{FF2B5EF4-FFF2-40B4-BE49-F238E27FC236}">
                <a16:creationId xmlns:a16="http://schemas.microsoft.com/office/drawing/2014/main" id="{390F13B0-0A22-41C9-BF20-D421A601D9D8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0643" name="Picture 6" descr="C:\Users\parul\Desktop\Untitled-1.png">
            <a:extLst>
              <a:ext uri="{FF2B5EF4-FFF2-40B4-BE49-F238E27FC236}">
                <a16:creationId xmlns:a16="http://schemas.microsoft.com/office/drawing/2014/main" id="{54CE99A1-6EF8-46F5-8549-D00B35452804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40644" name="Rectangle 7">
            <a:extLst>
              <a:ext uri="{FF2B5EF4-FFF2-40B4-BE49-F238E27FC236}">
                <a16:creationId xmlns:a16="http://schemas.microsoft.com/office/drawing/2014/main" id="{80F1D0EB-4F27-4BEC-B9EE-20C0CA5A19F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40645" name="TextBox 6">
            <a:extLst>
              <a:ext uri="{FF2B5EF4-FFF2-40B4-BE49-F238E27FC236}">
                <a16:creationId xmlns:a16="http://schemas.microsoft.com/office/drawing/2014/main" id="{286DD404-4BCD-441C-B14B-92A806A996F0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latin typeface="Arial" panose="020B0604020202020204" pitchFamily="34" charset="0"/>
              </a:rPr>
              <a:t>Fundamental Concepts (Cont.)</a:t>
            </a:r>
            <a:endParaRPr lang="en-US" altLang="en-US" sz="3000" b="1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240646" name="TextBox 9">
            <a:extLst>
              <a:ext uri="{FF2B5EF4-FFF2-40B4-BE49-F238E27FC236}">
                <a16:creationId xmlns:a16="http://schemas.microsoft.com/office/drawing/2014/main" id="{F68C9EDE-E1F3-4E5D-A211-6D13F7B91BF7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57213" y="2443163"/>
            <a:ext cx="7761287" cy="358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70000"/>
              </a:lnSpc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folHlink"/>
                </a:solidFill>
                <a:latin typeface="Arial" panose="020B0604020202020204" pitchFamily="34" charset="0"/>
              </a:rPr>
              <a:t>Refinement</a:t>
            </a:r>
            <a:r>
              <a:rPr lang="en-US" altLang="en-US" sz="1600">
                <a:latin typeface="Arial" panose="020B0604020202020204" pitchFamily="34" charset="0"/>
              </a:rPr>
              <a:t>—elaboration of detail for all abstractions</a:t>
            </a:r>
          </a:p>
          <a:p>
            <a:pPr algn="just" eaLnBrk="1" hangingPunct="1">
              <a:lnSpc>
                <a:spcPct val="170000"/>
              </a:lnSpc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folHlink"/>
                </a:solidFill>
                <a:latin typeface="Arial" panose="020B0604020202020204" pitchFamily="34" charset="0"/>
              </a:rPr>
              <a:t>Aspects</a:t>
            </a:r>
            <a:r>
              <a:rPr lang="en-US" altLang="en-US" sz="1600">
                <a:latin typeface="Arial" panose="020B0604020202020204" pitchFamily="34" charset="0"/>
              </a:rPr>
              <a:t>—a mechanism for understanding how global requirements affect design</a:t>
            </a:r>
          </a:p>
          <a:p>
            <a:pPr algn="just" eaLnBrk="1" hangingPunct="1">
              <a:lnSpc>
                <a:spcPct val="170000"/>
              </a:lnSpc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folHlink"/>
                </a:solidFill>
                <a:latin typeface="Arial" panose="020B0604020202020204" pitchFamily="34" charset="0"/>
              </a:rPr>
              <a:t>Refactoring</a:t>
            </a:r>
            <a:r>
              <a:rPr lang="en-US" altLang="en-US" sz="1600">
                <a:latin typeface="Arial" panose="020B0604020202020204" pitchFamily="34" charset="0"/>
              </a:rPr>
              <a:t>—a reorganization technique that simplifies the design</a:t>
            </a:r>
          </a:p>
          <a:p>
            <a:pPr algn="just" eaLnBrk="1" hangingPunct="1">
              <a:lnSpc>
                <a:spcPct val="170000"/>
              </a:lnSpc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folHlink"/>
                </a:solidFill>
                <a:latin typeface="Arial" panose="020B0604020202020204" pitchFamily="34" charset="0"/>
              </a:rPr>
              <a:t>OO design concepts</a:t>
            </a:r>
          </a:p>
          <a:p>
            <a:pPr algn="just" eaLnBrk="1" hangingPunct="1">
              <a:lnSpc>
                <a:spcPct val="170000"/>
              </a:lnSpc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folHlink"/>
                </a:solidFill>
                <a:latin typeface="Arial" panose="020B0604020202020204" pitchFamily="34" charset="0"/>
              </a:rPr>
              <a:t>Design Classes</a:t>
            </a:r>
            <a:r>
              <a:rPr lang="en-US" altLang="en-US" sz="1600">
                <a:latin typeface="Arial" panose="020B0604020202020204" pitchFamily="34" charset="0"/>
              </a:rPr>
              <a:t>—provide design detail that will enable analysis classes to be implemented</a:t>
            </a:r>
            <a:endParaRPr lang="en-US" altLang="en-US" sz="2400">
              <a:latin typeface="Palatino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en-US" sz="1700">
              <a:cs typeface="Times New Roman" panose="02020603050405020304" pitchFamily="18" charset="0"/>
            </a:endParaRPr>
          </a:p>
        </p:txBody>
      </p:sp>
      <p:pic>
        <p:nvPicPr>
          <p:cNvPr id="240647" name="Audio 1">
            <a:hlinkClick r:id="" action="ppaction://media"/>
            <a:extLst>
              <a:ext uri="{FF2B5EF4-FFF2-40B4-BE49-F238E27FC236}">
                <a16:creationId xmlns:a16="http://schemas.microsoft.com/office/drawing/2014/main" id="{86070394-7F42-4010-8DC7-BF2E37522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02033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666" name="Picture 2" descr="C:\Users\parul\Desktop\Digital Learning Content.png">
            <a:extLst>
              <a:ext uri="{FF2B5EF4-FFF2-40B4-BE49-F238E27FC236}">
                <a16:creationId xmlns:a16="http://schemas.microsoft.com/office/drawing/2014/main" id="{37241650-A969-4BEC-8E2A-45591377E685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2015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1667" name="Rectangle 7">
            <a:extLst>
              <a:ext uri="{FF2B5EF4-FFF2-40B4-BE49-F238E27FC236}">
                <a16:creationId xmlns:a16="http://schemas.microsoft.com/office/drawing/2014/main" id="{06730C05-520A-447B-8785-007D251BADD0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41668" name="TextBox 6">
            <a:extLst>
              <a:ext uri="{FF2B5EF4-FFF2-40B4-BE49-F238E27FC236}">
                <a16:creationId xmlns:a16="http://schemas.microsoft.com/office/drawing/2014/main" id="{60D82544-7BC1-4454-8802-B176026054E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>
                <a:latin typeface="Arial" panose="020B0604020202020204" pitchFamily="34" charset="0"/>
              </a:rPr>
              <a:t>Data Abstraction</a:t>
            </a:r>
            <a:endParaRPr lang="en-US" altLang="en-US" sz="3000" b="1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pic>
        <p:nvPicPr>
          <p:cNvPr id="241669" name="Audio 1">
            <a:hlinkClick r:id="" action="ppaction://media"/>
            <a:extLst>
              <a:ext uri="{FF2B5EF4-FFF2-40B4-BE49-F238E27FC236}">
                <a16:creationId xmlns:a16="http://schemas.microsoft.com/office/drawing/2014/main" id="{AA39177E-01F5-44D3-BC1A-8D17A18D9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1670" name="Group 30">
            <a:extLst>
              <a:ext uri="{FF2B5EF4-FFF2-40B4-BE49-F238E27FC236}">
                <a16:creationId xmlns:a16="http://schemas.microsoft.com/office/drawing/2014/main" id="{52CEE45E-187E-40D6-BB31-4832F86EE45C}"/>
              </a:ext>
            </a:extLst>
          </p:cNvPr>
          <p:cNvGrpSpPr>
            <a:grpSpLocks/>
          </p:cNvGrpSpPr>
          <p:nvPr/>
        </p:nvGrpSpPr>
        <p:grpSpPr bwMode="auto">
          <a:xfrm>
            <a:off x="1042988" y="2636838"/>
            <a:ext cx="7097712" cy="3721100"/>
            <a:chOff x="3390900" y="1905000"/>
            <a:chExt cx="6197600" cy="4098925"/>
          </a:xfrm>
        </p:grpSpPr>
        <p:sp>
          <p:nvSpPr>
            <p:cNvPr id="10" name="AutoShape 3">
              <a:extLst>
                <a:ext uri="{FF2B5EF4-FFF2-40B4-BE49-F238E27FC236}">
                  <a16:creationId xmlns:a16="http://schemas.microsoft.com/office/drawing/2014/main" id="{F3F3E46C-87EB-4000-8FA0-386581805F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052" y="1931230"/>
              <a:ext cx="3264448" cy="3528853"/>
            </a:xfrm>
            <a:prstGeom prst="roundRect">
              <a:avLst>
                <a:gd name="adj" fmla="val 5843"/>
              </a:avLst>
            </a:prstGeom>
            <a:solidFill>
              <a:srgbClr val="DADADA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IN" altLang="en-US"/>
            </a:p>
          </p:txBody>
        </p:sp>
        <p:sp>
          <p:nvSpPr>
            <p:cNvPr id="241672" name="Line 4">
              <a:extLst>
                <a:ext uri="{FF2B5EF4-FFF2-40B4-BE49-F238E27FC236}">
                  <a16:creationId xmlns:a16="http://schemas.microsoft.com/office/drawing/2014/main" id="{1C93CB43-C239-4C0E-9FDA-707EDC4DCE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24600" y="2387600"/>
              <a:ext cx="32512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8237C870-7CC4-4E7F-8D51-7B4306EF28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6532" y="1905000"/>
              <a:ext cx="639027" cy="36897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1" hangingPunct="1">
                <a:defRPr/>
              </a:pPr>
              <a:r>
                <a:rPr lang="en-US" altLang="en-US" sz="2800">
                  <a:solidFill>
                    <a:schemeClr val="fol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Helvetica" pitchFamily="-128" charset="0"/>
                </a:rPr>
                <a:t>door</a:t>
              </a:r>
              <a:endParaRPr lang="en-US" altLang="en-US" sz="2800">
                <a:solidFill>
                  <a:srgbClr val="AD278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-128" charset="0"/>
              </a:endParaRPr>
            </a:p>
          </p:txBody>
        </p:sp>
        <p:sp>
          <p:nvSpPr>
            <p:cNvPr id="241674" name="Line 6">
              <a:extLst>
                <a:ext uri="{FF2B5EF4-FFF2-40B4-BE49-F238E27FC236}">
                  <a16:creationId xmlns:a16="http://schemas.microsoft.com/office/drawing/2014/main" id="{4A6DF1F8-466B-4E58-8F6B-7D9891AEEA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91200" y="4186238"/>
              <a:ext cx="825500" cy="14716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675" name="Rectangle 7">
              <a:extLst>
                <a:ext uri="{FF2B5EF4-FFF2-40B4-BE49-F238E27FC236}">
                  <a16:creationId xmlns:a16="http://schemas.microsoft.com/office/drawing/2014/main" id="{72F51221-D982-4F50-9518-6019B2D2C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3563" y="5640388"/>
              <a:ext cx="3446462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Helvetica" panose="020B0604020202020204" pitchFamily="34" charset="0"/>
                </a:rPr>
                <a:t>implemented as a data structure</a:t>
              </a:r>
            </a:p>
          </p:txBody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DA511CC6-D24B-468E-98A9-4D9EF706BB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266" y="2618465"/>
              <a:ext cx="1192113" cy="47739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1" hangingPunct="1">
                <a:defRPr/>
              </a:pPr>
              <a:r>
                <a:rPr lang="en-US" altLang="en-US" sz="2000">
                  <a:solidFill>
                    <a:schemeClr val="fol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Helvetica" pitchFamily="-128" charset="0"/>
                </a:rPr>
                <a:t>manufacturer</a:t>
              </a:r>
            </a:p>
            <a:p>
              <a:pPr eaLnBrk="1" hangingPunct="1">
                <a:lnSpc>
                  <a:spcPct val="90000"/>
                </a:lnSpc>
                <a:defRPr/>
              </a:pPr>
              <a:endParaRPr lang="en-US" altLang="en-US" sz="2000">
                <a:solidFill>
                  <a:srgbClr val="AD278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-128" charset="0"/>
              </a:endParaRPr>
            </a:p>
          </p:txBody>
        </p:sp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516C189D-AF6D-4019-9146-D80DC683B7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266" y="2861532"/>
              <a:ext cx="1283601" cy="27979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1" hangingPunct="1">
                <a:defRPr/>
              </a:pPr>
              <a:r>
                <a:rPr lang="en-US" altLang="en-US" sz="2000">
                  <a:solidFill>
                    <a:schemeClr val="fol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Helvetica" pitchFamily="-128" charset="0"/>
                </a:rPr>
                <a:t>model number</a:t>
              </a:r>
              <a:endParaRPr lang="en-US" altLang="en-US" sz="2000">
                <a:solidFill>
                  <a:srgbClr val="AD278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-128" charset="0"/>
              </a:endParaRPr>
            </a:p>
          </p:txBody>
        </p:sp>
        <p:sp>
          <p:nvSpPr>
            <p:cNvPr id="17" name="Rectangle 10">
              <a:extLst>
                <a:ext uri="{FF2B5EF4-FFF2-40B4-BE49-F238E27FC236}">
                  <a16:creationId xmlns:a16="http://schemas.microsoft.com/office/drawing/2014/main" id="{AAB1B56A-7450-4045-83C0-338DBAC70E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266" y="3101103"/>
              <a:ext cx="469915" cy="47914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1" hangingPunct="1">
                <a:defRPr/>
              </a:pPr>
              <a:r>
                <a:rPr lang="en-US" altLang="en-US" sz="2000">
                  <a:solidFill>
                    <a:schemeClr val="fol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Helvetica" pitchFamily="-128" charset="0"/>
                </a:rPr>
                <a:t>type</a:t>
              </a:r>
            </a:p>
            <a:p>
              <a:pPr eaLnBrk="1" hangingPunct="1">
                <a:lnSpc>
                  <a:spcPct val="90000"/>
                </a:lnSpc>
                <a:defRPr/>
              </a:pPr>
              <a:endParaRPr lang="en-US" altLang="en-US" sz="2000">
                <a:solidFill>
                  <a:srgbClr val="AD278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-128" charset="0"/>
              </a:endParaRPr>
            </a:p>
          </p:txBody>
        </p:sp>
        <p:sp>
          <p:nvSpPr>
            <p:cNvPr id="18" name="Rectangle 11">
              <a:extLst>
                <a:ext uri="{FF2B5EF4-FFF2-40B4-BE49-F238E27FC236}">
                  <a16:creationId xmlns:a16="http://schemas.microsoft.com/office/drawing/2014/main" id="{BAF9E15C-9A68-46DD-8C03-6C2C49992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266" y="3342422"/>
              <a:ext cx="1325186" cy="47914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1" hangingPunct="1">
                <a:defRPr/>
              </a:pPr>
              <a:r>
                <a:rPr lang="en-US" altLang="en-US" sz="2000">
                  <a:solidFill>
                    <a:schemeClr val="fol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Helvetica" pitchFamily="-128" charset="0"/>
                </a:rPr>
                <a:t>swing direction</a:t>
              </a:r>
            </a:p>
            <a:p>
              <a:pPr eaLnBrk="1" hangingPunct="1">
                <a:lnSpc>
                  <a:spcPct val="90000"/>
                </a:lnSpc>
                <a:defRPr/>
              </a:pPr>
              <a:endParaRPr lang="en-US" altLang="en-US" sz="2000">
                <a:solidFill>
                  <a:srgbClr val="AD278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-128" charset="0"/>
              </a:endParaRPr>
            </a:p>
          </p:txBody>
        </p:sp>
        <p:sp>
          <p:nvSpPr>
            <p:cNvPr id="19" name="Rectangle 12">
              <a:extLst>
                <a:ext uri="{FF2B5EF4-FFF2-40B4-BE49-F238E27FC236}">
                  <a16:creationId xmlns:a16="http://schemas.microsoft.com/office/drawing/2014/main" id="{D751CA04-0E0A-4D41-B3E5-1BBB44530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266" y="3581991"/>
              <a:ext cx="659821" cy="47914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1" hangingPunct="1">
                <a:defRPr/>
              </a:pPr>
              <a:r>
                <a:rPr lang="en-US" altLang="en-US" sz="2000">
                  <a:solidFill>
                    <a:schemeClr val="fol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Helvetica" pitchFamily="-128" charset="0"/>
                </a:rPr>
                <a:t>inserts</a:t>
              </a:r>
            </a:p>
            <a:p>
              <a:pPr eaLnBrk="1" hangingPunct="1">
                <a:lnSpc>
                  <a:spcPct val="90000"/>
                </a:lnSpc>
                <a:defRPr/>
              </a:pPr>
              <a:endParaRPr lang="en-US" altLang="en-US" sz="2000">
                <a:solidFill>
                  <a:srgbClr val="AD278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-128" charset="0"/>
              </a:endParaRPr>
            </a:p>
          </p:txBody>
        </p:sp>
        <p:sp>
          <p:nvSpPr>
            <p:cNvPr id="20" name="Rectangle 13">
              <a:extLst>
                <a:ext uri="{FF2B5EF4-FFF2-40B4-BE49-F238E27FC236}">
                  <a16:creationId xmlns:a16="http://schemas.microsoft.com/office/drawing/2014/main" id="{D19940E1-BE29-4144-AC9D-345D259B74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266" y="3825060"/>
              <a:ext cx="550313" cy="47739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1" hangingPunct="1">
                <a:defRPr/>
              </a:pPr>
              <a:r>
                <a:rPr lang="en-US" altLang="en-US" sz="2000">
                  <a:solidFill>
                    <a:schemeClr val="fol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Helvetica" pitchFamily="-128" charset="0"/>
                </a:rPr>
                <a:t>lights</a:t>
              </a:r>
            </a:p>
            <a:p>
              <a:pPr eaLnBrk="1" hangingPunct="1">
                <a:lnSpc>
                  <a:spcPct val="90000"/>
                </a:lnSpc>
                <a:defRPr/>
              </a:pPr>
              <a:endParaRPr lang="en-US" altLang="en-US" sz="2000">
                <a:solidFill>
                  <a:srgbClr val="AD278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-128" charset="0"/>
              </a:endParaRPr>
            </a:p>
          </p:txBody>
        </p:sp>
        <p:sp>
          <p:nvSpPr>
            <p:cNvPr id="21" name="Rectangle 14">
              <a:extLst>
                <a:ext uri="{FF2B5EF4-FFF2-40B4-BE49-F238E27FC236}">
                  <a16:creationId xmlns:a16="http://schemas.microsoft.com/office/drawing/2014/main" id="{FB43DA44-1C4F-4285-9BAF-9AF692160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266" y="4064629"/>
              <a:ext cx="618235" cy="47914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1" hangingPunct="1">
                <a:defRPr/>
              </a:pPr>
              <a:r>
                <a:rPr lang="en-US" altLang="en-US" sz="2000">
                  <a:solidFill>
                    <a:srgbClr val="AD278D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Helvetica" pitchFamily="-128" charset="0"/>
                </a:rPr>
                <a:t>   </a:t>
              </a:r>
              <a:r>
                <a:rPr lang="en-US" altLang="en-US" sz="2000">
                  <a:solidFill>
                    <a:schemeClr val="fol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Helvetica" pitchFamily="-128" charset="0"/>
                </a:rPr>
                <a:t>type</a:t>
              </a:r>
            </a:p>
            <a:p>
              <a:pPr eaLnBrk="1" hangingPunct="1">
                <a:lnSpc>
                  <a:spcPct val="90000"/>
                </a:lnSpc>
                <a:defRPr/>
              </a:pPr>
              <a:endParaRPr lang="en-US" altLang="en-US" sz="2000">
                <a:solidFill>
                  <a:srgbClr val="AD278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-128" charset="0"/>
              </a:endParaRPr>
            </a:p>
          </p:txBody>
        </p:sp>
        <p:sp>
          <p:nvSpPr>
            <p:cNvPr id="22" name="Rectangle 15">
              <a:extLst>
                <a:ext uri="{FF2B5EF4-FFF2-40B4-BE49-F238E27FC236}">
                  <a16:creationId xmlns:a16="http://schemas.microsoft.com/office/drawing/2014/main" id="{40376426-9360-45E0-AC8E-5A718B7EB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266" y="4307698"/>
              <a:ext cx="889926" cy="47739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1" hangingPunct="1">
                <a:defRPr/>
              </a:pPr>
              <a:r>
                <a:rPr lang="en-US" altLang="en-US" sz="2000">
                  <a:solidFill>
                    <a:srgbClr val="AD278D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Helvetica" pitchFamily="-128" charset="0"/>
                </a:rPr>
                <a:t>   </a:t>
              </a:r>
              <a:r>
                <a:rPr lang="en-US" altLang="en-US" sz="2000">
                  <a:solidFill>
                    <a:schemeClr val="fol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Helvetica" pitchFamily="-128" charset="0"/>
                </a:rPr>
                <a:t>number</a:t>
              </a:r>
            </a:p>
            <a:p>
              <a:pPr eaLnBrk="1" hangingPunct="1">
                <a:lnSpc>
                  <a:spcPct val="90000"/>
                </a:lnSpc>
                <a:defRPr/>
              </a:pPr>
              <a:endParaRPr lang="en-US" altLang="en-US" sz="2000">
                <a:solidFill>
                  <a:srgbClr val="AD278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-128" charset="0"/>
              </a:endParaRPr>
            </a:p>
          </p:txBody>
        </p:sp>
        <p:sp>
          <p:nvSpPr>
            <p:cNvPr id="23" name="Rectangle 16">
              <a:extLst>
                <a:ext uri="{FF2B5EF4-FFF2-40B4-BE49-F238E27FC236}">
                  <a16:creationId xmlns:a16="http://schemas.microsoft.com/office/drawing/2014/main" id="{C33702C0-247C-463B-AE83-49E91BE39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266" y="4547267"/>
              <a:ext cx="651504" cy="47914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1" hangingPunct="1">
                <a:defRPr/>
              </a:pPr>
              <a:r>
                <a:rPr lang="en-US" altLang="en-US" sz="2000">
                  <a:solidFill>
                    <a:schemeClr val="fol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Helvetica" pitchFamily="-128" charset="0"/>
                </a:rPr>
                <a:t>weight</a:t>
              </a:r>
            </a:p>
            <a:p>
              <a:pPr eaLnBrk="1" hangingPunct="1">
                <a:lnSpc>
                  <a:spcPct val="90000"/>
                </a:lnSpc>
                <a:defRPr/>
              </a:pPr>
              <a:endParaRPr lang="en-US" altLang="en-US" sz="2000">
                <a:solidFill>
                  <a:srgbClr val="AD278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-128" charset="0"/>
              </a:endParaRPr>
            </a:p>
          </p:txBody>
        </p:sp>
        <p:sp>
          <p:nvSpPr>
            <p:cNvPr id="24" name="Rectangle 17">
              <a:extLst>
                <a:ext uri="{FF2B5EF4-FFF2-40B4-BE49-F238E27FC236}">
                  <a16:creationId xmlns:a16="http://schemas.microsoft.com/office/drawing/2014/main" id="{EB69E32E-6877-4B38-82CB-9C30582210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266" y="4788586"/>
              <a:ext cx="1746584" cy="28153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2000" dirty="0">
                  <a:solidFill>
                    <a:schemeClr val="fol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Helvetica" panose="020B0604020202030204" pitchFamily="34" charset="0"/>
                </a:rPr>
                <a:t>opening mechanism</a:t>
              </a:r>
            </a:p>
          </p:txBody>
        </p:sp>
        <p:sp>
          <p:nvSpPr>
            <p:cNvPr id="241686" name="Rectangle 18">
              <a:extLst>
                <a:ext uri="{FF2B5EF4-FFF2-40B4-BE49-F238E27FC236}">
                  <a16:creationId xmlns:a16="http://schemas.microsoft.com/office/drawing/2014/main" id="{534761C9-5C07-4445-9391-258EEB9B58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0900" y="2095500"/>
              <a:ext cx="1727200" cy="3505200"/>
            </a:xfrm>
            <a:prstGeom prst="rect">
              <a:avLst/>
            </a:prstGeom>
            <a:solidFill>
              <a:srgbClr val="3E14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1687" name="Rectangle 19">
              <a:extLst>
                <a:ext uri="{FF2B5EF4-FFF2-40B4-BE49-F238E27FC236}">
                  <a16:creationId xmlns:a16="http://schemas.microsoft.com/office/drawing/2014/main" id="{BC1F3023-A6E4-4973-A573-A79083E80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0900" y="2097088"/>
              <a:ext cx="1727200" cy="3503612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1688" name="Rectangle 20">
              <a:extLst>
                <a:ext uri="{FF2B5EF4-FFF2-40B4-BE49-F238E27FC236}">
                  <a16:creationId xmlns:a16="http://schemas.microsoft.com/office/drawing/2014/main" id="{CA371F3A-E1E9-471D-A8D0-3F7E3B9FC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5200" y="2209800"/>
              <a:ext cx="1498600" cy="33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1689" name="Rectangle 21">
              <a:extLst>
                <a:ext uri="{FF2B5EF4-FFF2-40B4-BE49-F238E27FC236}">
                  <a16:creationId xmlns:a16="http://schemas.microsoft.com/office/drawing/2014/main" id="{20022166-51E3-4953-AF8C-210EF7F54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5200" y="2211388"/>
              <a:ext cx="1498600" cy="3389312"/>
            </a:xfrm>
            <a:prstGeom prst="rect">
              <a:avLst/>
            </a:prstGeom>
            <a:solidFill>
              <a:schemeClr val="bg2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1690" name="Freeform 22">
              <a:extLst>
                <a:ext uri="{FF2B5EF4-FFF2-40B4-BE49-F238E27FC236}">
                  <a16:creationId xmlns:a16="http://schemas.microsoft.com/office/drawing/2014/main" id="{5ED47B77-3932-44D3-9A91-AFCE514E56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7900" y="2222500"/>
              <a:ext cx="1398588" cy="3570288"/>
            </a:xfrm>
            <a:custGeom>
              <a:avLst/>
              <a:gdLst>
                <a:gd name="T0" fmla="*/ 0 w 881"/>
                <a:gd name="T1" fmla="*/ 0 h 1999"/>
                <a:gd name="T2" fmla="*/ 0 w 881"/>
                <a:gd name="T3" fmla="*/ 0 h 1999"/>
                <a:gd name="T4" fmla="*/ 2147483646 w 881"/>
                <a:gd name="T5" fmla="*/ 2147483646 h 1999"/>
                <a:gd name="T6" fmla="*/ 2147483646 w 881"/>
                <a:gd name="T7" fmla="*/ 2147483646 h 1999"/>
                <a:gd name="T8" fmla="*/ 0 w 881"/>
                <a:gd name="T9" fmla="*/ 2147483646 h 1999"/>
                <a:gd name="T10" fmla="*/ 0 w 881"/>
                <a:gd name="T11" fmla="*/ 0 h 199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81"/>
                <a:gd name="T19" fmla="*/ 0 h 1999"/>
                <a:gd name="T20" fmla="*/ 881 w 881"/>
                <a:gd name="T21" fmla="*/ 1999 h 199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81" h="1999">
                  <a:moveTo>
                    <a:pt x="0" y="0"/>
                  </a:moveTo>
                  <a:lnTo>
                    <a:pt x="0" y="0"/>
                  </a:lnTo>
                  <a:lnTo>
                    <a:pt x="880" y="92"/>
                  </a:lnTo>
                  <a:lnTo>
                    <a:pt x="880" y="1998"/>
                  </a:lnTo>
                  <a:lnTo>
                    <a:pt x="0" y="1906"/>
                  </a:ln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1691" name="Freeform 23">
              <a:extLst>
                <a:ext uri="{FF2B5EF4-FFF2-40B4-BE49-F238E27FC236}">
                  <a16:creationId xmlns:a16="http://schemas.microsoft.com/office/drawing/2014/main" id="{C9BB36D4-184B-4C68-B595-0CA430A76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5200" y="2209800"/>
              <a:ext cx="1398588" cy="3570288"/>
            </a:xfrm>
            <a:custGeom>
              <a:avLst/>
              <a:gdLst>
                <a:gd name="T0" fmla="*/ 0 w 881"/>
                <a:gd name="T1" fmla="*/ 0 h 1999"/>
                <a:gd name="T2" fmla="*/ 2147483646 w 881"/>
                <a:gd name="T3" fmla="*/ 2147483646 h 1999"/>
                <a:gd name="T4" fmla="*/ 2147483646 w 881"/>
                <a:gd name="T5" fmla="*/ 2147483646 h 1999"/>
                <a:gd name="T6" fmla="*/ 0 w 881"/>
                <a:gd name="T7" fmla="*/ 2147483646 h 1999"/>
                <a:gd name="T8" fmla="*/ 0 w 881"/>
                <a:gd name="T9" fmla="*/ 0 h 19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81"/>
                <a:gd name="T16" fmla="*/ 0 h 1999"/>
                <a:gd name="T17" fmla="*/ 881 w 881"/>
                <a:gd name="T18" fmla="*/ 1999 h 19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81" h="1999">
                  <a:moveTo>
                    <a:pt x="0" y="0"/>
                  </a:moveTo>
                  <a:lnTo>
                    <a:pt x="880" y="92"/>
                  </a:lnTo>
                  <a:lnTo>
                    <a:pt x="880" y="1998"/>
                  </a:lnTo>
                  <a:lnTo>
                    <a:pt x="0" y="1906"/>
                  </a:lnTo>
                  <a:lnTo>
                    <a:pt x="0" y="0"/>
                  </a:lnTo>
                </a:path>
              </a:pathLst>
            </a:custGeom>
            <a:solidFill>
              <a:srgbClr val="712000"/>
            </a:solidFill>
            <a:ln w="25400" cap="rnd">
              <a:solidFill>
                <a:srgbClr val="712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1692" name="Oval 24">
              <a:extLst>
                <a:ext uri="{FF2B5EF4-FFF2-40B4-BE49-F238E27FC236}">
                  <a16:creationId xmlns:a16="http://schemas.microsoft.com/office/drawing/2014/main" id="{A1C09077-2751-482A-8132-D0AE5A953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800" y="3924300"/>
              <a:ext cx="127000" cy="127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1693" name="Oval 25">
              <a:extLst>
                <a:ext uri="{FF2B5EF4-FFF2-40B4-BE49-F238E27FC236}">
                  <a16:creationId xmlns:a16="http://schemas.microsoft.com/office/drawing/2014/main" id="{0358EE39-A783-4F90-9C9F-1348C07ED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800" y="3925888"/>
              <a:ext cx="127000" cy="12382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1694" name="Rectangle 26">
              <a:extLst>
                <a:ext uri="{FF2B5EF4-FFF2-40B4-BE49-F238E27FC236}">
                  <a16:creationId xmlns:a16="http://schemas.microsoft.com/office/drawing/2014/main" id="{96CD9B83-AAF8-4744-B7F1-B7033DBEB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3600" y="4038600"/>
              <a:ext cx="12700" cy="304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1695" name="Rectangle 27">
              <a:extLst>
                <a:ext uri="{FF2B5EF4-FFF2-40B4-BE49-F238E27FC236}">
                  <a16:creationId xmlns:a16="http://schemas.microsoft.com/office/drawing/2014/main" id="{B07BB5B1-91FC-40D8-B788-8A87218AF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3600" y="4040188"/>
              <a:ext cx="12700" cy="30321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1696" name="Line 28">
              <a:extLst>
                <a:ext uri="{FF2B5EF4-FFF2-40B4-BE49-F238E27FC236}">
                  <a16:creationId xmlns:a16="http://schemas.microsoft.com/office/drawing/2014/main" id="{C1BDA039-2FB9-4D9F-9B9F-6E21798601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3810000"/>
              <a:ext cx="90170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 advTm="102033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690" name="Picture 2" descr="C:\Users\parul\Desktop\Digital Learning Content.png">
            <a:extLst>
              <a:ext uri="{FF2B5EF4-FFF2-40B4-BE49-F238E27FC236}">
                <a16:creationId xmlns:a16="http://schemas.microsoft.com/office/drawing/2014/main" id="{D332CDF0-D287-4E26-90AC-D82D7E7E7138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2691" name="Rectangle 7">
            <a:extLst>
              <a:ext uri="{FF2B5EF4-FFF2-40B4-BE49-F238E27FC236}">
                <a16:creationId xmlns:a16="http://schemas.microsoft.com/office/drawing/2014/main" id="{92B05A63-63AB-4589-B497-8F5A3DCB0903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42692" name="TextBox 6">
            <a:extLst>
              <a:ext uri="{FF2B5EF4-FFF2-40B4-BE49-F238E27FC236}">
                <a16:creationId xmlns:a16="http://schemas.microsoft.com/office/drawing/2014/main" id="{EC156170-75BE-4187-A412-8A56FCB27F04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>
                <a:latin typeface="Arial" panose="020B0604020202020204" pitchFamily="34" charset="0"/>
              </a:rPr>
              <a:t>Procedural Abstraction</a:t>
            </a:r>
            <a:endParaRPr lang="en-US" altLang="en-US" sz="3000" b="1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pic>
        <p:nvPicPr>
          <p:cNvPr id="242693" name="Audio 1">
            <a:hlinkClick r:id="" action="ppaction://media"/>
            <a:extLst>
              <a:ext uri="{FF2B5EF4-FFF2-40B4-BE49-F238E27FC236}">
                <a16:creationId xmlns:a16="http://schemas.microsoft.com/office/drawing/2014/main" id="{D473FA48-5019-4B2F-9D0B-A7FDB3E38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2694" name="Group 36">
            <a:extLst>
              <a:ext uri="{FF2B5EF4-FFF2-40B4-BE49-F238E27FC236}">
                <a16:creationId xmlns:a16="http://schemas.microsoft.com/office/drawing/2014/main" id="{D9B23C23-88FE-4DF9-8F98-27FBACE599C0}"/>
              </a:ext>
            </a:extLst>
          </p:cNvPr>
          <p:cNvGrpSpPr>
            <a:grpSpLocks/>
          </p:cNvGrpSpPr>
          <p:nvPr/>
        </p:nvGrpSpPr>
        <p:grpSpPr bwMode="auto">
          <a:xfrm>
            <a:off x="755650" y="2546350"/>
            <a:ext cx="7345363" cy="3709988"/>
            <a:chOff x="3505200" y="2014538"/>
            <a:chExt cx="6199188" cy="4056062"/>
          </a:xfrm>
        </p:grpSpPr>
        <p:sp>
          <p:nvSpPr>
            <p:cNvPr id="242695" name="Line 3">
              <a:extLst>
                <a:ext uri="{FF2B5EF4-FFF2-40B4-BE49-F238E27FC236}">
                  <a16:creationId xmlns:a16="http://schemas.microsoft.com/office/drawing/2014/main" id="{6B7C7A26-AA9D-448D-9E82-A618358D49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59400" y="4089400"/>
              <a:ext cx="952500" cy="8890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696" name="Rectangle 4">
              <a:extLst>
                <a:ext uri="{FF2B5EF4-FFF2-40B4-BE49-F238E27FC236}">
                  <a16:creationId xmlns:a16="http://schemas.microsoft.com/office/drawing/2014/main" id="{83726771-1ED4-41E1-B5CB-01FAEA576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5200" y="2133600"/>
              <a:ext cx="1727200" cy="3505200"/>
            </a:xfrm>
            <a:prstGeom prst="rect">
              <a:avLst/>
            </a:prstGeom>
            <a:solidFill>
              <a:srgbClr val="3E14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2697" name="Rectangle 5">
              <a:extLst>
                <a:ext uri="{FF2B5EF4-FFF2-40B4-BE49-F238E27FC236}">
                  <a16:creationId xmlns:a16="http://schemas.microsoft.com/office/drawing/2014/main" id="{0705CA48-4079-47C3-9021-CBA32C783A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5200" y="2135188"/>
              <a:ext cx="1727200" cy="3503612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2698" name="Rectangle 6">
              <a:extLst>
                <a:ext uri="{FF2B5EF4-FFF2-40B4-BE49-F238E27FC236}">
                  <a16:creationId xmlns:a16="http://schemas.microsoft.com/office/drawing/2014/main" id="{5B58FE13-CBEC-405B-9B93-9C145D915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9500" y="2247900"/>
              <a:ext cx="1498600" cy="33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2699" name="Rectangle 7">
              <a:extLst>
                <a:ext uri="{FF2B5EF4-FFF2-40B4-BE49-F238E27FC236}">
                  <a16:creationId xmlns:a16="http://schemas.microsoft.com/office/drawing/2014/main" id="{6FCC8812-E27E-49E0-95B7-28F6220E4C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9500" y="2249488"/>
              <a:ext cx="1498600" cy="3389312"/>
            </a:xfrm>
            <a:prstGeom prst="rect">
              <a:avLst/>
            </a:prstGeom>
            <a:solidFill>
              <a:schemeClr val="bg2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2700" name="Freeform 8">
              <a:extLst>
                <a:ext uri="{FF2B5EF4-FFF2-40B4-BE49-F238E27FC236}">
                  <a16:creationId xmlns:a16="http://schemas.microsoft.com/office/drawing/2014/main" id="{E41B7C20-CB9E-484B-9455-168DC1F45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2200" y="2260600"/>
              <a:ext cx="1398588" cy="3570288"/>
            </a:xfrm>
            <a:custGeom>
              <a:avLst/>
              <a:gdLst>
                <a:gd name="T0" fmla="*/ 0 w 881"/>
                <a:gd name="T1" fmla="*/ 0 h 1999"/>
                <a:gd name="T2" fmla="*/ 0 w 881"/>
                <a:gd name="T3" fmla="*/ 0 h 1999"/>
                <a:gd name="T4" fmla="*/ 2147483646 w 881"/>
                <a:gd name="T5" fmla="*/ 2147483646 h 1999"/>
                <a:gd name="T6" fmla="*/ 2147483646 w 881"/>
                <a:gd name="T7" fmla="*/ 2147483646 h 1999"/>
                <a:gd name="T8" fmla="*/ 0 w 881"/>
                <a:gd name="T9" fmla="*/ 2147483646 h 1999"/>
                <a:gd name="T10" fmla="*/ 0 w 881"/>
                <a:gd name="T11" fmla="*/ 0 h 199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81"/>
                <a:gd name="T19" fmla="*/ 0 h 1999"/>
                <a:gd name="T20" fmla="*/ 881 w 881"/>
                <a:gd name="T21" fmla="*/ 1999 h 199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81" h="1999">
                  <a:moveTo>
                    <a:pt x="0" y="0"/>
                  </a:moveTo>
                  <a:lnTo>
                    <a:pt x="0" y="0"/>
                  </a:lnTo>
                  <a:lnTo>
                    <a:pt x="880" y="92"/>
                  </a:lnTo>
                  <a:lnTo>
                    <a:pt x="880" y="1998"/>
                  </a:lnTo>
                  <a:lnTo>
                    <a:pt x="0" y="1906"/>
                  </a:ln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2701" name="Freeform 9">
              <a:extLst>
                <a:ext uri="{FF2B5EF4-FFF2-40B4-BE49-F238E27FC236}">
                  <a16:creationId xmlns:a16="http://schemas.microsoft.com/office/drawing/2014/main" id="{16B38E7D-7DBF-4702-BBC5-55B1099B9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2247900"/>
              <a:ext cx="1398588" cy="3570288"/>
            </a:xfrm>
            <a:custGeom>
              <a:avLst/>
              <a:gdLst>
                <a:gd name="T0" fmla="*/ 0 w 881"/>
                <a:gd name="T1" fmla="*/ 0 h 1999"/>
                <a:gd name="T2" fmla="*/ 2147483646 w 881"/>
                <a:gd name="T3" fmla="*/ 2147483646 h 1999"/>
                <a:gd name="T4" fmla="*/ 2147483646 w 881"/>
                <a:gd name="T5" fmla="*/ 2147483646 h 1999"/>
                <a:gd name="T6" fmla="*/ 0 w 881"/>
                <a:gd name="T7" fmla="*/ 2147483646 h 1999"/>
                <a:gd name="T8" fmla="*/ 0 w 881"/>
                <a:gd name="T9" fmla="*/ 0 h 19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81"/>
                <a:gd name="T16" fmla="*/ 0 h 1999"/>
                <a:gd name="T17" fmla="*/ 881 w 881"/>
                <a:gd name="T18" fmla="*/ 1999 h 19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81" h="1999">
                  <a:moveTo>
                    <a:pt x="0" y="0"/>
                  </a:moveTo>
                  <a:lnTo>
                    <a:pt x="880" y="92"/>
                  </a:lnTo>
                  <a:lnTo>
                    <a:pt x="880" y="1998"/>
                  </a:lnTo>
                  <a:lnTo>
                    <a:pt x="0" y="1906"/>
                  </a:lnTo>
                  <a:lnTo>
                    <a:pt x="0" y="0"/>
                  </a:lnTo>
                </a:path>
              </a:pathLst>
            </a:custGeom>
            <a:solidFill>
              <a:srgbClr val="712000"/>
            </a:solidFill>
            <a:ln w="25400" cap="rnd">
              <a:solidFill>
                <a:srgbClr val="712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702" name="Oval 10">
              <a:extLst>
                <a:ext uri="{FF2B5EF4-FFF2-40B4-BE49-F238E27FC236}">
                  <a16:creationId xmlns:a16="http://schemas.microsoft.com/office/drawing/2014/main" id="{406BCC28-D8DF-480E-81C5-A5702923F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7100" y="3962400"/>
              <a:ext cx="127000" cy="127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2703" name="Oval 11">
              <a:extLst>
                <a:ext uri="{FF2B5EF4-FFF2-40B4-BE49-F238E27FC236}">
                  <a16:creationId xmlns:a16="http://schemas.microsoft.com/office/drawing/2014/main" id="{E09B5897-0A47-46D8-82A4-A7A1C3D1B3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7100" y="3963988"/>
              <a:ext cx="127000" cy="12382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2704" name="Rectangle 12">
              <a:extLst>
                <a:ext uri="{FF2B5EF4-FFF2-40B4-BE49-F238E27FC236}">
                  <a16:creationId xmlns:a16="http://schemas.microsoft.com/office/drawing/2014/main" id="{C7C9DF69-3DB6-4815-88C4-02C05C79AF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7900" y="4076700"/>
              <a:ext cx="12700" cy="304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2705" name="Rectangle 13">
              <a:extLst>
                <a:ext uri="{FF2B5EF4-FFF2-40B4-BE49-F238E27FC236}">
                  <a16:creationId xmlns:a16="http://schemas.microsoft.com/office/drawing/2014/main" id="{56440757-2D7F-4A71-8679-8391017D61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7900" y="4078288"/>
              <a:ext cx="12700" cy="30321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2706" name="Oval 14">
              <a:extLst>
                <a:ext uri="{FF2B5EF4-FFF2-40B4-BE49-F238E27FC236}">
                  <a16:creationId xmlns:a16="http://schemas.microsoft.com/office/drawing/2014/main" id="{F3DB646C-6B40-4813-BEEA-E54FCD537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1300" y="2846388"/>
              <a:ext cx="254000" cy="620712"/>
            </a:xfrm>
            <a:prstGeom prst="ellipse">
              <a:avLst/>
            </a:prstGeom>
            <a:solidFill>
              <a:srgbClr val="790015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2707" name="Freeform 15">
              <a:extLst>
                <a:ext uri="{FF2B5EF4-FFF2-40B4-BE49-F238E27FC236}">
                  <a16:creationId xmlns:a16="http://schemas.microsoft.com/office/drawing/2014/main" id="{899ADF68-7998-4A16-82D2-A1B52F5A8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4300" y="3390900"/>
              <a:ext cx="458788" cy="1271588"/>
            </a:xfrm>
            <a:custGeom>
              <a:avLst/>
              <a:gdLst>
                <a:gd name="T0" fmla="*/ 0 w 289"/>
                <a:gd name="T1" fmla="*/ 0 h 712"/>
                <a:gd name="T2" fmla="*/ 2147483646 w 289"/>
                <a:gd name="T3" fmla="*/ 2147483646 h 712"/>
                <a:gd name="T4" fmla="*/ 2147483646 w 289"/>
                <a:gd name="T5" fmla="*/ 2147483646 h 712"/>
                <a:gd name="T6" fmla="*/ 2147483646 w 289"/>
                <a:gd name="T7" fmla="*/ 2147483646 h 712"/>
                <a:gd name="T8" fmla="*/ 0 w 289"/>
                <a:gd name="T9" fmla="*/ 0 h 7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9"/>
                <a:gd name="T16" fmla="*/ 0 h 712"/>
                <a:gd name="T17" fmla="*/ 289 w 289"/>
                <a:gd name="T18" fmla="*/ 712 h 7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9" h="712">
                  <a:moveTo>
                    <a:pt x="0" y="0"/>
                  </a:moveTo>
                  <a:lnTo>
                    <a:pt x="288" y="114"/>
                  </a:lnTo>
                  <a:lnTo>
                    <a:pt x="224" y="711"/>
                  </a:lnTo>
                  <a:lnTo>
                    <a:pt x="48" y="611"/>
                  </a:lnTo>
                  <a:lnTo>
                    <a:pt x="0" y="0"/>
                  </a:lnTo>
                </a:path>
              </a:pathLst>
            </a:custGeom>
            <a:solidFill>
              <a:srgbClr val="790015"/>
            </a:solidFill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708" name="Line 16">
              <a:extLst>
                <a:ext uri="{FF2B5EF4-FFF2-40B4-BE49-F238E27FC236}">
                  <a16:creationId xmlns:a16="http://schemas.microsoft.com/office/drawing/2014/main" id="{B64E5381-6462-4F02-9876-DDE445037F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81500" y="3621088"/>
              <a:ext cx="114300" cy="8223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709" name="Line 17">
              <a:extLst>
                <a:ext uri="{FF2B5EF4-FFF2-40B4-BE49-F238E27FC236}">
                  <a16:creationId xmlns:a16="http://schemas.microsoft.com/office/drawing/2014/main" id="{D122D67C-1EBC-4574-8524-B247FFBDEB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21200" y="4292600"/>
              <a:ext cx="254000" cy="165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710" name="Line 18">
              <a:extLst>
                <a:ext uri="{FF2B5EF4-FFF2-40B4-BE49-F238E27FC236}">
                  <a16:creationId xmlns:a16="http://schemas.microsoft.com/office/drawing/2014/main" id="{C8BAE2DE-0BCE-4BAC-82F6-AEC4B8F170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33800" y="3417888"/>
              <a:ext cx="177800" cy="5429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711" name="Line 19">
              <a:extLst>
                <a:ext uri="{FF2B5EF4-FFF2-40B4-BE49-F238E27FC236}">
                  <a16:creationId xmlns:a16="http://schemas.microsoft.com/office/drawing/2014/main" id="{7DA04398-0E01-414C-B514-AC3CF6DEB2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6500" y="3989388"/>
              <a:ext cx="228600" cy="3016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712" name="Line 20">
              <a:extLst>
                <a:ext uri="{FF2B5EF4-FFF2-40B4-BE49-F238E27FC236}">
                  <a16:creationId xmlns:a16="http://schemas.microsoft.com/office/drawing/2014/main" id="{D0329182-6533-4506-AE60-C247D81F0C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79900" y="4675188"/>
              <a:ext cx="177800" cy="6318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713" name="Line 21">
              <a:extLst>
                <a:ext uri="{FF2B5EF4-FFF2-40B4-BE49-F238E27FC236}">
                  <a16:creationId xmlns:a16="http://schemas.microsoft.com/office/drawing/2014/main" id="{708AB070-062A-4D9D-80A9-7281EE354E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41800" y="5335588"/>
              <a:ext cx="228600" cy="7207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714" name="Line 22">
              <a:extLst>
                <a:ext uri="{FF2B5EF4-FFF2-40B4-BE49-F238E27FC236}">
                  <a16:creationId xmlns:a16="http://schemas.microsoft.com/office/drawing/2014/main" id="{9FADFADA-BC11-47CA-ABDE-819B9297E3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1800" y="6019800"/>
              <a:ext cx="63500" cy="50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715" name="Line 23">
              <a:extLst>
                <a:ext uri="{FF2B5EF4-FFF2-40B4-BE49-F238E27FC236}">
                  <a16:creationId xmlns:a16="http://schemas.microsoft.com/office/drawing/2014/main" id="{23A6CE8D-C19E-4D03-822F-CFC6F1A8F6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00500" y="4497388"/>
              <a:ext cx="88900" cy="68421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716" name="Line 24">
              <a:extLst>
                <a:ext uri="{FF2B5EF4-FFF2-40B4-BE49-F238E27FC236}">
                  <a16:creationId xmlns:a16="http://schemas.microsoft.com/office/drawing/2014/main" id="{68796053-62D1-4ACD-97BA-A99694EA88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83000" y="5210175"/>
              <a:ext cx="419100" cy="63023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717" name="Line 25">
              <a:extLst>
                <a:ext uri="{FF2B5EF4-FFF2-40B4-BE49-F238E27FC236}">
                  <a16:creationId xmlns:a16="http://schemas.microsoft.com/office/drawing/2014/main" id="{6CD04C48-F848-474C-8A2D-007ED5AC60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95700" y="5829300"/>
              <a:ext cx="76200" cy="25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718" name="AutoShape 26">
              <a:extLst>
                <a:ext uri="{FF2B5EF4-FFF2-40B4-BE49-F238E27FC236}">
                  <a16:creationId xmlns:a16="http://schemas.microsoft.com/office/drawing/2014/main" id="{A5778E38-F052-459C-A3AC-F7921DB9C4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9700" y="2044700"/>
              <a:ext cx="2768600" cy="2768600"/>
            </a:xfrm>
            <a:prstGeom prst="roundRect">
              <a:avLst>
                <a:gd name="adj" fmla="val 6616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34" name="AutoShape 27">
              <a:extLst>
                <a:ext uri="{FF2B5EF4-FFF2-40B4-BE49-F238E27FC236}">
                  <a16:creationId xmlns:a16="http://schemas.microsoft.com/office/drawing/2014/main" id="{FEB28386-E072-4EEC-B6D9-9520D56E4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6844" y="2031894"/>
              <a:ext cx="2794793" cy="2794291"/>
            </a:xfrm>
            <a:prstGeom prst="roundRect">
              <a:avLst>
                <a:gd name="adj" fmla="val 7005"/>
              </a:avLst>
            </a:prstGeom>
            <a:solidFill>
              <a:schemeClr val="folHlink"/>
            </a:solidFill>
            <a:ln>
              <a:noFill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IN" altLang="en-US"/>
            </a:p>
          </p:txBody>
        </p:sp>
        <p:sp>
          <p:nvSpPr>
            <p:cNvPr id="242720" name="Line 28">
              <a:extLst>
                <a:ext uri="{FF2B5EF4-FFF2-40B4-BE49-F238E27FC236}">
                  <a16:creationId xmlns:a16="http://schemas.microsoft.com/office/drawing/2014/main" id="{DFB343F3-ABE4-464A-B7C0-2DC0C4E367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89700" y="2501900"/>
              <a:ext cx="27305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Rectangle 29">
              <a:extLst>
                <a:ext uri="{FF2B5EF4-FFF2-40B4-BE49-F238E27FC236}">
                  <a16:creationId xmlns:a16="http://schemas.microsoft.com/office/drawing/2014/main" id="{9969A851-912F-48A4-9E09-AD626041BF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9152" y="2014538"/>
              <a:ext cx="677931" cy="35232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1" hangingPunct="1">
                <a:defRPr/>
              </a:pPr>
              <a:r>
                <a:rPr lang="en-US" altLang="en-US" sz="280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Helvetica" pitchFamily="-128" charset="0"/>
                </a:rPr>
                <a:t>open</a:t>
              </a:r>
              <a:endParaRPr lang="en-US" altLang="en-US" sz="2800">
                <a:solidFill>
                  <a:srgbClr val="AD278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-128" charset="0"/>
              </a:endParaRPr>
            </a:p>
          </p:txBody>
        </p:sp>
        <p:sp>
          <p:nvSpPr>
            <p:cNvPr id="242722" name="Line 30">
              <a:extLst>
                <a:ext uri="{FF2B5EF4-FFF2-40B4-BE49-F238E27FC236}">
                  <a16:creationId xmlns:a16="http://schemas.microsoft.com/office/drawing/2014/main" id="{3E387D5F-F1A5-4D51-A9AD-DE9CAD822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13500" y="4421188"/>
              <a:ext cx="939800" cy="9620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723" name="Rectangle 31">
              <a:extLst>
                <a:ext uri="{FF2B5EF4-FFF2-40B4-BE49-F238E27FC236}">
                  <a16:creationId xmlns:a16="http://schemas.microsoft.com/office/drawing/2014/main" id="{583EEED3-8965-4109-AAA3-EE2733A0CB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113" y="5329238"/>
              <a:ext cx="4232275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Helvetica" panose="020B0604020202020204" pitchFamily="34" charset="0"/>
                </a:rPr>
                <a:t>implemented with a "knowledge" of the  </a:t>
              </a:r>
            </a:p>
          </p:txBody>
        </p:sp>
        <p:sp>
          <p:nvSpPr>
            <p:cNvPr id="242724" name="Rectangle 32">
              <a:extLst>
                <a:ext uri="{FF2B5EF4-FFF2-40B4-BE49-F238E27FC236}">
                  <a16:creationId xmlns:a16="http://schemas.microsoft.com/office/drawing/2014/main" id="{33F35521-3E3B-40D6-B51D-88612BE663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4813" y="5621338"/>
              <a:ext cx="3675062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Helvetica" panose="020B0604020202020204" pitchFamily="34" charset="0"/>
                </a:rPr>
                <a:t>object that is associated with enter</a:t>
              </a:r>
            </a:p>
          </p:txBody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EEEE3C95-83DD-4EDF-913C-9063B6674D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3283" y="2929192"/>
              <a:ext cx="1819429" cy="35232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28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Helvetica" panose="020B0604020202030204" pitchFamily="34" charset="0"/>
                </a:rPr>
                <a:t>details of enter </a:t>
              </a:r>
            </a:p>
          </p:txBody>
        </p:sp>
        <p:sp>
          <p:nvSpPr>
            <p:cNvPr id="41" name="Rectangle 34">
              <a:extLst>
                <a:ext uri="{FF2B5EF4-FFF2-40B4-BE49-F238E27FC236}">
                  <a16:creationId xmlns:a16="http://schemas.microsoft.com/office/drawing/2014/main" id="{477FE988-4FC3-4764-A201-32A76440B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3283" y="3304078"/>
              <a:ext cx="1145517" cy="35232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1" hangingPunct="1">
                <a:defRPr/>
              </a:pPr>
              <a:r>
                <a:rPr lang="en-US" altLang="en-US" sz="280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Helvetica" pitchFamily="-128" charset="0"/>
                </a:rPr>
                <a:t>algorithm</a:t>
              </a:r>
              <a:endParaRPr lang="en-US" altLang="en-US" sz="2800">
                <a:solidFill>
                  <a:srgbClr val="AD278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-128" charset="0"/>
              </a:endParaRPr>
            </a:p>
          </p:txBody>
        </p:sp>
      </p:grpSp>
    </p:spTree>
  </p:cSld>
  <p:clrMapOvr>
    <a:masterClrMapping/>
  </p:clrMapOvr>
  <p:transition advTm="102033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714" name="Picture 2" descr="C:\Users\parul\Desktop\Digital Learning Content.png">
            <a:extLst>
              <a:ext uri="{FF2B5EF4-FFF2-40B4-BE49-F238E27FC236}">
                <a16:creationId xmlns:a16="http://schemas.microsoft.com/office/drawing/2014/main" id="{842EEC13-882F-4A25-BBD0-8121AA9337B3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3715" name="Picture 6" descr="C:\Users\parul\Desktop\Untitled-1.png">
            <a:extLst>
              <a:ext uri="{FF2B5EF4-FFF2-40B4-BE49-F238E27FC236}">
                <a16:creationId xmlns:a16="http://schemas.microsoft.com/office/drawing/2014/main" id="{75359F83-797C-4C2F-8B31-FEB3003398D9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43716" name="Rectangle 7">
            <a:extLst>
              <a:ext uri="{FF2B5EF4-FFF2-40B4-BE49-F238E27FC236}">
                <a16:creationId xmlns:a16="http://schemas.microsoft.com/office/drawing/2014/main" id="{6A3D1A40-162A-45F0-AE53-F450D34A4BD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43717" name="TextBox 6">
            <a:extLst>
              <a:ext uri="{FF2B5EF4-FFF2-40B4-BE49-F238E27FC236}">
                <a16:creationId xmlns:a16="http://schemas.microsoft.com/office/drawing/2014/main" id="{C790FF3E-4CC3-4A0C-AC98-A2A7D4CDC3D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latin typeface="Arial" panose="020B0604020202020204" pitchFamily="34" charset="0"/>
              </a:rPr>
              <a:t>Patterns</a:t>
            </a:r>
            <a:endParaRPr lang="en-US" altLang="en-US" sz="3000" b="1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20486" name="TextBox 9">
            <a:extLst>
              <a:ext uri="{FF2B5EF4-FFF2-40B4-BE49-F238E27FC236}">
                <a16:creationId xmlns:a16="http://schemas.microsoft.com/office/drawing/2014/main" id="{717F310A-81AF-439D-95F4-3266DC52CD04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11163" y="2565400"/>
            <a:ext cx="7907337" cy="37719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just" eaLnBrk="1" hangingPunct="1">
              <a:lnSpc>
                <a:spcPct val="150000"/>
              </a:lnSpc>
              <a:spcBef>
                <a:spcPts val="300"/>
              </a:spcBef>
              <a:defRPr/>
            </a:pPr>
            <a:r>
              <a:rPr lang="en-US" altLang="en-US" sz="1600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Avant Garde" charset="0"/>
              </a:rPr>
              <a:t>Design Pattern Template</a:t>
            </a:r>
            <a:endParaRPr lang="en-US" altLang="en-US" sz="1600" b="1" dirty="0">
              <a:effectLst>
                <a:outerShdw blurRad="38100" dist="38100" dir="2700000" algn="tl">
                  <a:srgbClr val="C0C0C0"/>
                </a:outerShdw>
              </a:effectLst>
              <a:latin typeface="Avant Garde" charset="0"/>
            </a:endParaRPr>
          </a:p>
          <a:p>
            <a:pPr algn="just" eaLnBrk="1" hangingPunct="1">
              <a:lnSpc>
                <a:spcPct val="150000"/>
              </a:lnSpc>
              <a:spcBef>
                <a:spcPts val="300"/>
              </a:spcBef>
              <a:buFont typeface="Arial" pitchFamily="34" charset="0"/>
              <a:buChar char="•"/>
              <a:defRPr/>
            </a:pPr>
            <a:r>
              <a:rPr lang="en-US" altLang="en-US" sz="1600" b="1" i="1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vant Garde" charset="0"/>
              </a:rPr>
              <a:t>Pattern name</a:t>
            </a:r>
            <a:r>
              <a:rPr lang="en-US" altLang="en-US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vant Garde" charset="0"/>
              </a:rPr>
              <a:t>—describes the essence of the pattern in a short but expressive name </a:t>
            </a:r>
          </a:p>
          <a:p>
            <a:pPr algn="just" eaLnBrk="1" hangingPunct="1">
              <a:lnSpc>
                <a:spcPct val="150000"/>
              </a:lnSpc>
              <a:spcBef>
                <a:spcPts val="300"/>
              </a:spcBef>
              <a:buFont typeface="Arial" pitchFamily="34" charset="0"/>
              <a:buChar char="•"/>
              <a:defRPr/>
            </a:pPr>
            <a:r>
              <a:rPr lang="en-US" altLang="en-US" sz="1600" b="1" i="1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vant Garde" charset="0"/>
              </a:rPr>
              <a:t>Intent</a:t>
            </a:r>
            <a:r>
              <a:rPr lang="en-US" altLang="en-US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vant Garde" charset="0"/>
              </a:rPr>
              <a:t>—describes the pattern and what it does</a:t>
            </a:r>
          </a:p>
          <a:p>
            <a:pPr algn="just" eaLnBrk="1" hangingPunct="1">
              <a:lnSpc>
                <a:spcPct val="150000"/>
              </a:lnSpc>
              <a:spcBef>
                <a:spcPts val="300"/>
              </a:spcBef>
              <a:buFont typeface="Arial" pitchFamily="34" charset="0"/>
              <a:buChar char="•"/>
              <a:defRPr/>
            </a:pPr>
            <a:r>
              <a:rPr lang="en-US" altLang="en-US" sz="1600" b="1" i="1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vant Garde" charset="0"/>
              </a:rPr>
              <a:t>Also-known-as</a:t>
            </a:r>
            <a:r>
              <a:rPr lang="en-US" altLang="en-US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vant Garde" charset="0"/>
              </a:rPr>
              <a:t>—lists any synonyms for the pattern</a:t>
            </a:r>
          </a:p>
          <a:p>
            <a:pPr algn="just" eaLnBrk="1" hangingPunct="1">
              <a:lnSpc>
                <a:spcPct val="150000"/>
              </a:lnSpc>
              <a:spcBef>
                <a:spcPts val="300"/>
              </a:spcBef>
              <a:buFont typeface="Arial" pitchFamily="34" charset="0"/>
              <a:buChar char="•"/>
              <a:defRPr/>
            </a:pPr>
            <a:r>
              <a:rPr lang="en-US" altLang="en-US" sz="1600" b="1" i="1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vant Garde" charset="0"/>
              </a:rPr>
              <a:t>Motivation</a:t>
            </a:r>
            <a:r>
              <a:rPr lang="en-US" altLang="en-US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vant Garde" charset="0"/>
              </a:rPr>
              <a:t>—provides an example of the problem </a:t>
            </a:r>
          </a:p>
          <a:p>
            <a:pPr algn="just" eaLnBrk="1" hangingPunct="1">
              <a:lnSpc>
                <a:spcPct val="150000"/>
              </a:lnSpc>
              <a:spcBef>
                <a:spcPts val="300"/>
              </a:spcBef>
              <a:buFont typeface="Arial" pitchFamily="34" charset="0"/>
              <a:buChar char="•"/>
              <a:defRPr/>
            </a:pPr>
            <a:r>
              <a:rPr lang="en-US" altLang="en-US" sz="1600" b="1" i="1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vant Garde" charset="0"/>
              </a:rPr>
              <a:t>Applicability</a:t>
            </a:r>
            <a:r>
              <a:rPr lang="en-US" altLang="en-US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vant Garde" charset="0"/>
              </a:rPr>
              <a:t>—notes specific design situations in which the pattern is applicable</a:t>
            </a:r>
          </a:p>
          <a:p>
            <a:pPr algn="just" eaLnBrk="1" hangingPunct="1">
              <a:lnSpc>
                <a:spcPct val="150000"/>
              </a:lnSpc>
              <a:spcBef>
                <a:spcPts val="300"/>
              </a:spcBef>
              <a:buFont typeface="Arial" pitchFamily="34" charset="0"/>
              <a:buChar char="•"/>
              <a:defRPr/>
            </a:pPr>
            <a:r>
              <a:rPr lang="en-US" altLang="en-US" sz="1600" b="1" i="1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vant Garde" charset="0"/>
              </a:rPr>
              <a:t>Structure</a:t>
            </a:r>
            <a:r>
              <a:rPr lang="en-US" altLang="en-US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vant Garde" charset="0"/>
              </a:rPr>
              <a:t>—describes the classes that are required to implement the pattern</a:t>
            </a:r>
          </a:p>
          <a:p>
            <a:pPr>
              <a:lnSpc>
                <a:spcPct val="150000"/>
              </a:lnSpc>
              <a:defRPr/>
            </a:pPr>
            <a:endParaRPr lang="en-US" altLang="en-US" sz="1700" dirty="0">
              <a:latin typeface="Calibri" pitchFamily="34" charset="0"/>
              <a:cs typeface="Times New Roman" pitchFamily="18" charset="0"/>
            </a:endParaRPr>
          </a:p>
        </p:txBody>
      </p:sp>
      <p:pic>
        <p:nvPicPr>
          <p:cNvPr id="243719" name="Audio 1">
            <a:hlinkClick r:id="" action="ppaction://media"/>
            <a:extLst>
              <a:ext uri="{FF2B5EF4-FFF2-40B4-BE49-F238E27FC236}">
                <a16:creationId xmlns:a16="http://schemas.microsoft.com/office/drawing/2014/main" id="{EBFD36DE-992C-4819-A705-8FD3755C9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02033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738" name="Picture 2" descr="C:\Users\parul\Desktop\Digital Learning Content.png">
            <a:extLst>
              <a:ext uri="{FF2B5EF4-FFF2-40B4-BE49-F238E27FC236}">
                <a16:creationId xmlns:a16="http://schemas.microsoft.com/office/drawing/2014/main" id="{20EF556F-362F-4090-8742-A6FBD99DB506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739" name="Picture 6" descr="C:\Users\parul\Desktop\Untitled-1.png">
            <a:extLst>
              <a:ext uri="{FF2B5EF4-FFF2-40B4-BE49-F238E27FC236}">
                <a16:creationId xmlns:a16="http://schemas.microsoft.com/office/drawing/2014/main" id="{A96D56FE-FF2B-42BE-BE84-F9E893C3BC2C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44740" name="Rectangle 7">
            <a:extLst>
              <a:ext uri="{FF2B5EF4-FFF2-40B4-BE49-F238E27FC236}">
                <a16:creationId xmlns:a16="http://schemas.microsoft.com/office/drawing/2014/main" id="{A028A388-14CC-4743-84DB-5BB656B7A9C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44741" name="TextBox 6">
            <a:extLst>
              <a:ext uri="{FF2B5EF4-FFF2-40B4-BE49-F238E27FC236}">
                <a16:creationId xmlns:a16="http://schemas.microsoft.com/office/drawing/2014/main" id="{971888C9-370E-47E0-B3FE-80197892AB27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latin typeface="Arial" panose="020B0604020202020204" pitchFamily="34" charset="0"/>
              </a:rPr>
              <a:t>Modularity</a:t>
            </a:r>
            <a:endParaRPr lang="en-US" altLang="en-US" sz="3000" b="1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244742" name="TextBox 9">
            <a:extLst>
              <a:ext uri="{FF2B5EF4-FFF2-40B4-BE49-F238E27FC236}">
                <a16:creationId xmlns:a16="http://schemas.microsoft.com/office/drawing/2014/main" id="{5B826104-E8CC-40F6-9C9F-1279BC6250DD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11163" y="2565400"/>
            <a:ext cx="7907337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ts val="300"/>
              </a:spcBef>
              <a:buFontTx/>
              <a:buNone/>
            </a:pPr>
            <a:r>
              <a:rPr lang="en-US" altLang="en-US" sz="2400">
                <a:latin typeface="Palatino" charset="0"/>
              </a:rPr>
              <a:t>"Modularity is the single attribute of software that allows a program to be intellectually manageable" [mye78]. </a:t>
            </a:r>
          </a:p>
          <a:p>
            <a:pPr algn="just" eaLnBrk="1" hangingPunct="1">
              <a:lnSpc>
                <a:spcPct val="150000"/>
              </a:lnSpc>
              <a:spcBef>
                <a:spcPts val="300"/>
              </a:spcBef>
              <a:buFontTx/>
              <a:buNone/>
            </a:pPr>
            <a:r>
              <a:rPr lang="en-US" altLang="en-US" sz="2400">
                <a:latin typeface="Palatino" charset="0"/>
              </a:rPr>
              <a:t>Monolithic software (i.e., A large program composed of a single module) cannot be easily grasped by a software engineer. 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en-US" sz="1700">
              <a:cs typeface="Times New Roman" panose="02020603050405020304" pitchFamily="18" charset="0"/>
            </a:endParaRPr>
          </a:p>
        </p:txBody>
      </p:sp>
      <p:pic>
        <p:nvPicPr>
          <p:cNvPr id="244743" name="Audio 1">
            <a:hlinkClick r:id="" action="ppaction://media"/>
            <a:extLst>
              <a:ext uri="{FF2B5EF4-FFF2-40B4-BE49-F238E27FC236}">
                <a16:creationId xmlns:a16="http://schemas.microsoft.com/office/drawing/2014/main" id="{83D260E2-72D0-48F6-A9FD-FF8D61717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02033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62" name="Picture 2" descr="C:\Users\parul\Desktop\Digital Learning Content.png">
            <a:extLst>
              <a:ext uri="{FF2B5EF4-FFF2-40B4-BE49-F238E27FC236}">
                <a16:creationId xmlns:a16="http://schemas.microsoft.com/office/drawing/2014/main" id="{E90E5F0D-730C-4D32-84D2-F737C432B76D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63" name="Picture 6" descr="C:\Users\parul\Desktop\Untitled-1.png">
            <a:extLst>
              <a:ext uri="{FF2B5EF4-FFF2-40B4-BE49-F238E27FC236}">
                <a16:creationId xmlns:a16="http://schemas.microsoft.com/office/drawing/2014/main" id="{FB07AB64-59E7-4498-AE25-34027A3994CC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45764" name="Rectangle 7">
            <a:extLst>
              <a:ext uri="{FF2B5EF4-FFF2-40B4-BE49-F238E27FC236}">
                <a16:creationId xmlns:a16="http://schemas.microsoft.com/office/drawing/2014/main" id="{CAF211D6-5841-4E8A-8A61-DE65C24F6322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45765" name="TextBox 6">
            <a:extLst>
              <a:ext uri="{FF2B5EF4-FFF2-40B4-BE49-F238E27FC236}">
                <a16:creationId xmlns:a16="http://schemas.microsoft.com/office/drawing/2014/main" id="{D6540130-5105-42D8-B715-F905571C093C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latin typeface="Arial" panose="020B0604020202020204" pitchFamily="34" charset="0"/>
              </a:rPr>
              <a:t>Modularity (Cont.)</a:t>
            </a:r>
            <a:endParaRPr lang="en-US" altLang="en-US" sz="3000" b="1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245766" name="TextBox 9">
            <a:extLst>
              <a:ext uri="{FF2B5EF4-FFF2-40B4-BE49-F238E27FC236}">
                <a16:creationId xmlns:a16="http://schemas.microsoft.com/office/drawing/2014/main" id="{7E492CBD-E67A-4F12-8291-963A3DC5303A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11163" y="2565400"/>
            <a:ext cx="7907337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ts val="300"/>
              </a:spcBef>
            </a:pPr>
            <a:r>
              <a:rPr lang="en-US" altLang="en-US" sz="2000">
                <a:latin typeface="Palatino" charset="0"/>
              </a:rPr>
              <a:t>The number of control paths, span of reference, number of variables, and overall complexity would make understanding close to impossible. </a:t>
            </a:r>
          </a:p>
          <a:p>
            <a:pPr algn="just" eaLnBrk="1" hangingPunct="1">
              <a:lnSpc>
                <a:spcPct val="150000"/>
              </a:lnSpc>
              <a:spcBef>
                <a:spcPts val="300"/>
              </a:spcBef>
            </a:pPr>
            <a:r>
              <a:rPr lang="en-US" altLang="en-US" sz="2000">
                <a:latin typeface="Palatino" charset="0"/>
              </a:rPr>
              <a:t>In almost all instances, you should break the design into many modules, hoping to make understanding easier and as a consequence, reduce the cost required to build the software.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en-US" sz="2000">
              <a:cs typeface="Times New Roman" panose="02020603050405020304" pitchFamily="18" charset="0"/>
            </a:endParaRPr>
          </a:p>
        </p:txBody>
      </p:sp>
      <p:pic>
        <p:nvPicPr>
          <p:cNvPr id="245767" name="Audio 1">
            <a:hlinkClick r:id="" action="ppaction://media"/>
            <a:extLst>
              <a:ext uri="{FF2B5EF4-FFF2-40B4-BE49-F238E27FC236}">
                <a16:creationId xmlns:a16="http://schemas.microsoft.com/office/drawing/2014/main" id="{63716F75-3A71-4080-A8CA-E4C30E8A4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02033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922" name="Picture 2" descr="C:\Users\parul\Desktop\Digital Learning Content.png">
            <a:extLst>
              <a:ext uri="{FF2B5EF4-FFF2-40B4-BE49-F238E27FC236}">
                <a16:creationId xmlns:a16="http://schemas.microsoft.com/office/drawing/2014/main" id="{8ECCF3C3-1441-437D-81A0-F138FE8C0F97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9923" name="Picture 6" descr="C:\Users\parul\Desktop\Untitled-1.png">
            <a:extLst>
              <a:ext uri="{FF2B5EF4-FFF2-40B4-BE49-F238E27FC236}">
                <a16:creationId xmlns:a16="http://schemas.microsoft.com/office/drawing/2014/main" id="{CD678BF1-C7E7-4EAC-98EE-68427FD4C28B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09924" name="Rectangle 7">
            <a:extLst>
              <a:ext uri="{FF2B5EF4-FFF2-40B4-BE49-F238E27FC236}">
                <a16:creationId xmlns:a16="http://schemas.microsoft.com/office/drawing/2014/main" id="{B3D93317-6AF3-4651-B7D9-8E66FE56C18E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09925" name="TextBox 6">
            <a:extLst>
              <a:ext uri="{FF2B5EF4-FFF2-40B4-BE49-F238E27FC236}">
                <a16:creationId xmlns:a16="http://schemas.microsoft.com/office/drawing/2014/main" id="{F01C7435-EC32-4D7B-80B8-F9280E1CB047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Architecture?</a:t>
            </a:r>
            <a:endParaRPr lang="en-IN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sp>
        <p:nvSpPr>
          <p:cNvPr id="16390" name="TextBox 10">
            <a:extLst>
              <a:ext uri="{FF2B5EF4-FFF2-40B4-BE49-F238E27FC236}">
                <a16:creationId xmlns:a16="http://schemas.microsoft.com/office/drawing/2014/main" id="{70561D80-D029-4C02-9FAB-C57CC85C4289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49238" y="2492375"/>
            <a:ext cx="8645525" cy="307816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just" eaLnBrk="1" hangingPunct="1">
              <a:lnSpc>
                <a:spcPct val="150000"/>
              </a:lnSpc>
              <a:spcBef>
                <a:spcPct val="50000"/>
              </a:spcBef>
              <a:defRPr/>
            </a:pPr>
            <a:r>
              <a:rPr lang="en-US" altLang="en-US" dirty="0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The architecture is not the operational software. Rather, it is a representation that enables a software engineer to: </a:t>
            </a:r>
          </a:p>
          <a:p>
            <a:pPr algn="just" eaLnBrk="1" hangingPunct="1">
              <a:lnSpc>
                <a:spcPct val="150000"/>
              </a:lnSpc>
              <a:spcBef>
                <a:spcPct val="50000"/>
              </a:spcBef>
              <a:defRPr/>
            </a:pPr>
            <a:r>
              <a:rPr lang="en-US" altLang="en-US" dirty="0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(1) </a:t>
            </a:r>
            <a:r>
              <a:rPr lang="en-US" altLang="en-US" dirty="0">
                <a:solidFill>
                  <a:srgbClr val="800080"/>
                </a:solidFill>
              </a:rPr>
              <a:t>analyze the effectiveness of the design</a:t>
            </a:r>
            <a:r>
              <a:rPr lang="en-US" altLang="en-US" dirty="0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in meeting its stated requirements, </a:t>
            </a:r>
          </a:p>
          <a:p>
            <a:pPr algn="just" eaLnBrk="1" hangingPunct="1">
              <a:lnSpc>
                <a:spcPct val="150000"/>
              </a:lnSpc>
              <a:spcBef>
                <a:spcPct val="50000"/>
              </a:spcBef>
              <a:defRPr/>
            </a:pPr>
            <a:r>
              <a:rPr lang="en-US" altLang="en-US" dirty="0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(2) </a:t>
            </a:r>
            <a:r>
              <a:rPr lang="en-US" altLang="en-US" dirty="0">
                <a:solidFill>
                  <a:srgbClr val="800080"/>
                </a:solidFill>
              </a:rPr>
              <a:t>consider architectural alternatives</a:t>
            </a:r>
            <a:r>
              <a:rPr lang="en-US" altLang="en-US" dirty="0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at a stage when making design changes is still relatively easy, and </a:t>
            </a:r>
          </a:p>
          <a:p>
            <a:pPr algn="just" eaLnBrk="1" hangingPunct="1">
              <a:lnSpc>
                <a:spcPct val="150000"/>
              </a:lnSpc>
              <a:spcBef>
                <a:spcPct val="50000"/>
              </a:spcBef>
              <a:defRPr/>
            </a:pPr>
            <a:r>
              <a:rPr lang="en-US" altLang="en-US" dirty="0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(3) </a:t>
            </a:r>
            <a:r>
              <a:rPr lang="en-US" altLang="en-US" dirty="0">
                <a:solidFill>
                  <a:srgbClr val="800080"/>
                </a:solidFill>
              </a:rPr>
              <a:t>reduce the risks</a:t>
            </a:r>
            <a:r>
              <a:rPr lang="en-US" altLang="en-US" dirty="0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associated with the construction of the software.</a:t>
            </a:r>
            <a:endParaRPr lang="en-US" altLang="en-US" sz="1600" dirty="0">
              <a:solidFill>
                <a:prstClr val="black"/>
              </a:solidFill>
            </a:endParaRPr>
          </a:p>
          <a:p>
            <a:pPr algn="just" eaLnBrk="1" hangingPunct="1">
              <a:lnSpc>
                <a:spcPct val="150000"/>
              </a:lnSpc>
              <a:defRPr/>
            </a:pPr>
            <a:endParaRPr lang="en-US" altLang="en-US" sz="1600" dirty="0">
              <a:solidFill>
                <a:srgbClr val="000000"/>
              </a:solidFill>
              <a:latin typeface="Palatino" charset="0"/>
            </a:endParaRPr>
          </a:p>
        </p:txBody>
      </p:sp>
      <p:pic>
        <p:nvPicPr>
          <p:cNvPr id="209927" name="Audio 1">
            <a:hlinkClick r:id="" action="ppaction://media"/>
            <a:extLst>
              <a:ext uri="{FF2B5EF4-FFF2-40B4-BE49-F238E27FC236}">
                <a16:creationId xmlns:a16="http://schemas.microsoft.com/office/drawing/2014/main" id="{FDDE04E3-9809-4630-A1F5-960071BEB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6630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786" name="Picture 2" descr="C:\Users\parul\Desktop\Digital Learning Content.png">
            <a:extLst>
              <a:ext uri="{FF2B5EF4-FFF2-40B4-BE49-F238E27FC236}">
                <a16:creationId xmlns:a16="http://schemas.microsoft.com/office/drawing/2014/main" id="{17AB8150-5B67-4704-A5B8-CD89F4DFBF4F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787" name="Picture 6" descr="C:\Users\parul\Desktop\Untitled-1.png">
            <a:extLst>
              <a:ext uri="{FF2B5EF4-FFF2-40B4-BE49-F238E27FC236}">
                <a16:creationId xmlns:a16="http://schemas.microsoft.com/office/drawing/2014/main" id="{39B7D923-B785-4EDA-9E66-B3EF9418B843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46788" name="Rectangle 7">
            <a:extLst>
              <a:ext uri="{FF2B5EF4-FFF2-40B4-BE49-F238E27FC236}">
                <a16:creationId xmlns:a16="http://schemas.microsoft.com/office/drawing/2014/main" id="{81CF15ED-654A-40F6-9EDC-1BA15C19D53C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46789" name="TextBox 6">
            <a:extLst>
              <a:ext uri="{FF2B5EF4-FFF2-40B4-BE49-F238E27FC236}">
                <a16:creationId xmlns:a16="http://schemas.microsoft.com/office/drawing/2014/main" id="{98ABD1E9-240D-4E7A-8720-7CBFCEA23532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latin typeface="Arial" panose="020B0604020202020204" pitchFamily="34" charset="0"/>
              </a:rPr>
              <a:t>Modularity: Trade-offs</a:t>
            </a:r>
            <a:endParaRPr lang="en-US" altLang="en-US" sz="3000" b="1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246790" name="TextBox 9">
            <a:extLst>
              <a:ext uri="{FF2B5EF4-FFF2-40B4-BE49-F238E27FC236}">
                <a16:creationId xmlns:a16="http://schemas.microsoft.com/office/drawing/2014/main" id="{0931C355-B809-4D74-81F4-54FAB18B7224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11163" y="2565400"/>
            <a:ext cx="7907337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en-US" sz="2000">
              <a:cs typeface="Times New Roman" panose="02020603050405020304" pitchFamily="18" charset="0"/>
            </a:endParaRPr>
          </a:p>
        </p:txBody>
      </p:sp>
      <p:pic>
        <p:nvPicPr>
          <p:cNvPr id="246791" name="Audio 1">
            <a:hlinkClick r:id="" action="ppaction://media"/>
            <a:extLst>
              <a:ext uri="{FF2B5EF4-FFF2-40B4-BE49-F238E27FC236}">
                <a16:creationId xmlns:a16="http://schemas.microsoft.com/office/drawing/2014/main" id="{64193234-9E5C-4AD0-8D3E-61E5255B0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6792" name="Group 70">
            <a:extLst>
              <a:ext uri="{FF2B5EF4-FFF2-40B4-BE49-F238E27FC236}">
                <a16:creationId xmlns:a16="http://schemas.microsoft.com/office/drawing/2014/main" id="{477342E6-DC9D-4DBE-9A01-2CD145127613}"/>
              </a:ext>
            </a:extLst>
          </p:cNvPr>
          <p:cNvGrpSpPr>
            <a:grpSpLocks/>
          </p:cNvGrpSpPr>
          <p:nvPr/>
        </p:nvGrpSpPr>
        <p:grpSpPr bwMode="auto">
          <a:xfrm>
            <a:off x="595313" y="2568575"/>
            <a:ext cx="8027987" cy="3932238"/>
            <a:chOff x="3606800" y="1828800"/>
            <a:chExt cx="6496050" cy="4621213"/>
          </a:xfrm>
        </p:grpSpPr>
        <p:sp>
          <p:nvSpPr>
            <p:cNvPr id="76" name="Rectangle 3">
              <a:extLst>
                <a:ext uri="{FF2B5EF4-FFF2-40B4-BE49-F238E27FC236}">
                  <a16:creationId xmlns:a16="http://schemas.microsoft.com/office/drawing/2014/main" id="{A15C6AF7-DE82-446E-B24E-AAB46E212A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1483" y="1828800"/>
              <a:ext cx="4909611" cy="39365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2000" b="1" i="1">
                  <a:effectLst>
                    <a:outerShdw blurRad="38100" dist="38100" dir="2700000" algn="tl">
                      <a:srgbClr val="FFFFFF"/>
                    </a:outerShdw>
                  </a:effectLst>
                  <a:latin typeface="Helvetica" panose="020B0604020202030204" pitchFamily="34" charset="0"/>
                </a:rPr>
                <a:t>What is the "right" number of modules </a:t>
              </a:r>
            </a:p>
          </p:txBody>
        </p:sp>
        <p:sp>
          <p:nvSpPr>
            <p:cNvPr id="77" name="Rectangle 4">
              <a:extLst>
                <a:ext uri="{FF2B5EF4-FFF2-40B4-BE49-F238E27FC236}">
                  <a16:creationId xmlns:a16="http://schemas.microsoft.com/office/drawing/2014/main" id="{020A149C-9AA3-4CFF-8817-B8AA8CBBF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1483" y="2145960"/>
              <a:ext cx="3906366" cy="39365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2000" b="1" i="1">
                  <a:effectLst>
                    <a:outerShdw blurRad="38100" dist="38100" dir="2700000" algn="tl">
                      <a:srgbClr val="FFFFFF"/>
                    </a:outerShdw>
                  </a:effectLst>
                  <a:latin typeface="Helvetica" panose="020B0604020202030204" pitchFamily="34" charset="0"/>
                </a:rPr>
                <a:t>for a specific software design?</a:t>
              </a:r>
            </a:p>
          </p:txBody>
        </p:sp>
        <p:sp>
          <p:nvSpPr>
            <p:cNvPr id="78" name="Rectangle 5">
              <a:extLst>
                <a:ext uri="{FF2B5EF4-FFF2-40B4-BE49-F238E27FC236}">
                  <a16:creationId xmlns:a16="http://schemas.microsoft.com/office/drawing/2014/main" id="{2B63872A-63CC-4DD9-8064-D6967B678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5488" y="5867931"/>
              <a:ext cx="1721318" cy="58208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1" hangingPunct="1">
                <a:defRPr/>
              </a:pPr>
              <a:r>
                <a:rPr lang="en-US" altLang="en-US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Helvetica" pitchFamily="-128" charset="0"/>
                </a:rPr>
                <a:t>optimal number</a:t>
              </a:r>
            </a:p>
            <a:p>
              <a:pPr eaLnBrk="1" hangingPunct="1">
                <a:defRPr/>
              </a:pPr>
              <a:endParaRPr lang="en-US" altLang="en-US" sz="1600" b="1"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-128" charset="0"/>
              </a:endParaRPr>
            </a:p>
          </p:txBody>
        </p:sp>
        <p:sp>
          <p:nvSpPr>
            <p:cNvPr id="79" name="Rectangle 6">
              <a:extLst>
                <a:ext uri="{FF2B5EF4-FFF2-40B4-BE49-F238E27FC236}">
                  <a16:creationId xmlns:a16="http://schemas.microsoft.com/office/drawing/2014/main" id="{77BF2274-F91C-4899-97BB-A3504772D6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2624" y="6095540"/>
              <a:ext cx="1450275" cy="33768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16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Helvetica" panose="020B0604020202030204" pitchFamily="34" charset="0"/>
                </a:rPr>
                <a:t>   of modules</a:t>
              </a:r>
            </a:p>
          </p:txBody>
        </p:sp>
        <p:sp>
          <p:nvSpPr>
            <p:cNvPr id="246797" name="Rectangle 7">
              <a:extLst>
                <a:ext uri="{FF2B5EF4-FFF2-40B4-BE49-F238E27FC236}">
                  <a16:creationId xmlns:a16="http://schemas.microsoft.com/office/drawing/2014/main" id="{AFC15D75-C9C9-4469-8255-8966497E4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0788" y="3192463"/>
              <a:ext cx="279400" cy="2359025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798" name="Rectangle 8">
              <a:extLst>
                <a:ext uri="{FF2B5EF4-FFF2-40B4-BE49-F238E27FC236}">
                  <a16:creationId xmlns:a16="http://schemas.microsoft.com/office/drawing/2014/main" id="{2C0C297C-792A-4E59-AAE8-6D389BBBEA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8088" y="3179763"/>
              <a:ext cx="304800" cy="2384425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799" name="Rectangle 9">
              <a:extLst>
                <a:ext uri="{FF2B5EF4-FFF2-40B4-BE49-F238E27FC236}">
                  <a16:creationId xmlns:a16="http://schemas.microsoft.com/office/drawing/2014/main" id="{EE39889C-2026-434C-9A32-00F7AB66F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0788" y="5592763"/>
              <a:ext cx="279400" cy="123825"/>
            </a:xfrm>
            <a:prstGeom prst="rect">
              <a:avLst/>
            </a:prstGeom>
            <a:solidFill>
              <a:srgbClr val="F7668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800" name="Rectangle 10">
              <a:extLst>
                <a:ext uri="{FF2B5EF4-FFF2-40B4-BE49-F238E27FC236}">
                  <a16:creationId xmlns:a16="http://schemas.microsoft.com/office/drawing/2014/main" id="{EF2B2DE4-5989-4416-BE88-0F7C9AD18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8088" y="5580063"/>
              <a:ext cx="304800" cy="149225"/>
            </a:xfrm>
            <a:prstGeom prst="rect">
              <a:avLst/>
            </a:prstGeom>
            <a:solidFill>
              <a:schemeClr val="folHlink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801" name="Rectangle 11">
              <a:extLst>
                <a:ext uri="{FF2B5EF4-FFF2-40B4-BE49-F238E27FC236}">
                  <a16:creationId xmlns:a16="http://schemas.microsoft.com/office/drawing/2014/main" id="{40617EEF-AFC1-48AE-85C8-41455F40AF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8288" y="5503863"/>
              <a:ext cx="279400" cy="212725"/>
            </a:xfrm>
            <a:prstGeom prst="rect">
              <a:avLst/>
            </a:prstGeom>
            <a:solidFill>
              <a:schemeClr val="folHlink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802" name="Rectangle 12">
              <a:extLst>
                <a:ext uri="{FF2B5EF4-FFF2-40B4-BE49-F238E27FC236}">
                  <a16:creationId xmlns:a16="http://schemas.microsoft.com/office/drawing/2014/main" id="{FF498E32-6A65-41A5-ABD0-EDA3D66C9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5588" y="5491163"/>
              <a:ext cx="304800" cy="238125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803" name="Rectangle 13">
              <a:extLst>
                <a:ext uri="{FF2B5EF4-FFF2-40B4-BE49-F238E27FC236}">
                  <a16:creationId xmlns:a16="http://schemas.microsoft.com/office/drawing/2014/main" id="{AA712F20-52EB-404A-A6BC-5DFBFCC91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8288" y="3421063"/>
              <a:ext cx="279400" cy="2041525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804" name="Rectangle 14">
              <a:extLst>
                <a:ext uri="{FF2B5EF4-FFF2-40B4-BE49-F238E27FC236}">
                  <a16:creationId xmlns:a16="http://schemas.microsoft.com/office/drawing/2014/main" id="{E493C67F-3BBD-4DBF-BEB6-38F3C6C979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5588" y="3408363"/>
              <a:ext cx="304800" cy="2066925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805" name="Rectangle 15">
              <a:extLst>
                <a:ext uri="{FF2B5EF4-FFF2-40B4-BE49-F238E27FC236}">
                  <a16:creationId xmlns:a16="http://schemas.microsoft.com/office/drawing/2014/main" id="{72ADA3B7-82BD-4F52-9261-A7AD556A95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5788" y="5389563"/>
              <a:ext cx="279400" cy="327025"/>
            </a:xfrm>
            <a:prstGeom prst="rect">
              <a:avLst/>
            </a:prstGeom>
            <a:solidFill>
              <a:schemeClr val="folHlink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806" name="Rectangle 16">
              <a:extLst>
                <a:ext uri="{FF2B5EF4-FFF2-40B4-BE49-F238E27FC236}">
                  <a16:creationId xmlns:a16="http://schemas.microsoft.com/office/drawing/2014/main" id="{40A864C0-2D3F-432A-A6A6-BF4BE8FF26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5376863"/>
              <a:ext cx="304800" cy="352425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807" name="Rectangle 17">
              <a:extLst>
                <a:ext uri="{FF2B5EF4-FFF2-40B4-BE49-F238E27FC236}">
                  <a16:creationId xmlns:a16="http://schemas.microsoft.com/office/drawing/2014/main" id="{2FCFC9E9-46F3-40F4-AD82-7B8FB5F70F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5788" y="3613150"/>
              <a:ext cx="279400" cy="1735138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808" name="Rectangle 18">
              <a:extLst>
                <a:ext uri="{FF2B5EF4-FFF2-40B4-BE49-F238E27FC236}">
                  <a16:creationId xmlns:a16="http://schemas.microsoft.com/office/drawing/2014/main" id="{ACD077C3-E440-46D5-8FF8-99D3ACA2F7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3598863"/>
              <a:ext cx="304800" cy="1762125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809" name="Rectangle 19">
              <a:extLst>
                <a:ext uri="{FF2B5EF4-FFF2-40B4-BE49-F238E27FC236}">
                  <a16:creationId xmlns:a16="http://schemas.microsoft.com/office/drawing/2014/main" id="{215C1055-B245-4AAA-A1A9-7B1E03EA02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3288" y="5275263"/>
              <a:ext cx="266700" cy="441325"/>
            </a:xfrm>
            <a:prstGeom prst="rect">
              <a:avLst/>
            </a:prstGeom>
            <a:solidFill>
              <a:schemeClr val="folHlink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810" name="Rectangle 20">
              <a:extLst>
                <a:ext uri="{FF2B5EF4-FFF2-40B4-BE49-F238E27FC236}">
                  <a16:creationId xmlns:a16="http://schemas.microsoft.com/office/drawing/2014/main" id="{2F5DBE67-A979-4DC1-AA9F-C7EBF1DE0A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0588" y="5262563"/>
              <a:ext cx="292100" cy="466725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811" name="Rectangle 21">
              <a:extLst>
                <a:ext uri="{FF2B5EF4-FFF2-40B4-BE49-F238E27FC236}">
                  <a16:creationId xmlns:a16="http://schemas.microsoft.com/office/drawing/2014/main" id="{1EE0CA74-5D90-44B2-B20A-2BCA7ECA3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3288" y="3789363"/>
              <a:ext cx="266700" cy="1444625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812" name="Rectangle 22">
              <a:extLst>
                <a:ext uri="{FF2B5EF4-FFF2-40B4-BE49-F238E27FC236}">
                  <a16:creationId xmlns:a16="http://schemas.microsoft.com/office/drawing/2014/main" id="{D3BFB0FB-F864-413E-948E-30083ABF9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0588" y="3776663"/>
              <a:ext cx="292100" cy="1470025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813" name="Rectangle 23">
              <a:extLst>
                <a:ext uri="{FF2B5EF4-FFF2-40B4-BE49-F238E27FC236}">
                  <a16:creationId xmlns:a16="http://schemas.microsoft.com/office/drawing/2014/main" id="{0A8391AF-263C-46E0-B895-717156B830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8088" y="5160963"/>
              <a:ext cx="279400" cy="555625"/>
            </a:xfrm>
            <a:prstGeom prst="rect">
              <a:avLst/>
            </a:prstGeom>
            <a:solidFill>
              <a:schemeClr val="folHlink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814" name="Rectangle 24">
              <a:extLst>
                <a:ext uri="{FF2B5EF4-FFF2-40B4-BE49-F238E27FC236}">
                  <a16:creationId xmlns:a16="http://schemas.microsoft.com/office/drawing/2014/main" id="{837C143C-B87A-4856-BC67-5197A2674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5388" y="5148263"/>
              <a:ext cx="304800" cy="581025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815" name="Rectangle 25">
              <a:extLst>
                <a:ext uri="{FF2B5EF4-FFF2-40B4-BE49-F238E27FC236}">
                  <a16:creationId xmlns:a16="http://schemas.microsoft.com/office/drawing/2014/main" id="{62E60FA3-0DC5-4A78-A441-6F5AF32CAE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8088" y="3929063"/>
              <a:ext cx="279400" cy="1190625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816" name="Rectangle 26">
              <a:extLst>
                <a:ext uri="{FF2B5EF4-FFF2-40B4-BE49-F238E27FC236}">
                  <a16:creationId xmlns:a16="http://schemas.microsoft.com/office/drawing/2014/main" id="{D64FD0B7-7FF4-40F2-90A2-34B885FA78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5388" y="3916363"/>
              <a:ext cx="304800" cy="1216025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817" name="Rectangle 27">
              <a:extLst>
                <a:ext uri="{FF2B5EF4-FFF2-40B4-BE49-F238E27FC236}">
                  <a16:creationId xmlns:a16="http://schemas.microsoft.com/office/drawing/2014/main" id="{9B5C7B58-09DD-45FD-B89C-C5F8DFCA5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5588" y="5021263"/>
              <a:ext cx="279400" cy="695325"/>
            </a:xfrm>
            <a:prstGeom prst="rect">
              <a:avLst/>
            </a:prstGeom>
            <a:solidFill>
              <a:schemeClr val="folHlink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818" name="Rectangle 28">
              <a:extLst>
                <a:ext uri="{FF2B5EF4-FFF2-40B4-BE49-F238E27FC236}">
                  <a16:creationId xmlns:a16="http://schemas.microsoft.com/office/drawing/2014/main" id="{F243DC63-80DF-4873-90F6-F6772F6347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2888" y="5008563"/>
              <a:ext cx="304800" cy="720725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819" name="Rectangle 29">
              <a:extLst>
                <a:ext uri="{FF2B5EF4-FFF2-40B4-BE49-F238E27FC236}">
                  <a16:creationId xmlns:a16="http://schemas.microsoft.com/office/drawing/2014/main" id="{AFFF7272-6B4A-47CE-8DBD-49074DD25C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5588" y="4106863"/>
              <a:ext cx="279400" cy="860425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820" name="Rectangle 30">
              <a:extLst>
                <a:ext uri="{FF2B5EF4-FFF2-40B4-BE49-F238E27FC236}">
                  <a16:creationId xmlns:a16="http://schemas.microsoft.com/office/drawing/2014/main" id="{10BF8C1C-7B11-4266-A10E-E8865D686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2888" y="4094163"/>
              <a:ext cx="304800" cy="885825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821" name="Rectangle 31">
              <a:extLst>
                <a:ext uri="{FF2B5EF4-FFF2-40B4-BE49-F238E27FC236}">
                  <a16:creationId xmlns:a16="http://schemas.microsoft.com/office/drawing/2014/main" id="{B7389B4B-CD6E-462D-9ABB-AAF9F9E35C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3088" y="5021263"/>
              <a:ext cx="279400" cy="695325"/>
            </a:xfrm>
            <a:prstGeom prst="rect">
              <a:avLst/>
            </a:prstGeom>
            <a:solidFill>
              <a:schemeClr val="folHlink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822" name="Rectangle 32">
              <a:extLst>
                <a:ext uri="{FF2B5EF4-FFF2-40B4-BE49-F238E27FC236}">
                  <a16:creationId xmlns:a16="http://schemas.microsoft.com/office/drawing/2014/main" id="{27EF82D6-5DE3-43B5-A86B-B5C1F0C86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0388" y="5008563"/>
              <a:ext cx="304800" cy="720725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823" name="Rectangle 33">
              <a:extLst>
                <a:ext uri="{FF2B5EF4-FFF2-40B4-BE49-F238E27FC236}">
                  <a16:creationId xmlns:a16="http://schemas.microsoft.com/office/drawing/2014/main" id="{7499BD7F-EC85-4247-83C2-6A5B160514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3088" y="4106863"/>
              <a:ext cx="279400" cy="860425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824" name="Rectangle 34">
              <a:extLst>
                <a:ext uri="{FF2B5EF4-FFF2-40B4-BE49-F238E27FC236}">
                  <a16:creationId xmlns:a16="http://schemas.microsoft.com/office/drawing/2014/main" id="{EEBD75B1-ED74-4483-817E-8C3E0B714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0388" y="4094163"/>
              <a:ext cx="304800" cy="885825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825" name="Rectangle 35">
              <a:extLst>
                <a:ext uri="{FF2B5EF4-FFF2-40B4-BE49-F238E27FC236}">
                  <a16:creationId xmlns:a16="http://schemas.microsoft.com/office/drawing/2014/main" id="{9156F888-03F2-44CB-9571-84A64B69A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0588" y="4818063"/>
              <a:ext cx="266700" cy="898525"/>
            </a:xfrm>
            <a:prstGeom prst="rect">
              <a:avLst/>
            </a:prstGeom>
            <a:solidFill>
              <a:schemeClr val="folHlink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826" name="Rectangle 36">
              <a:extLst>
                <a:ext uri="{FF2B5EF4-FFF2-40B4-BE49-F238E27FC236}">
                  <a16:creationId xmlns:a16="http://schemas.microsoft.com/office/drawing/2014/main" id="{115C114F-2BC3-42F2-9DB4-70CCC8EB3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7888" y="4805363"/>
              <a:ext cx="292100" cy="923925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827" name="Rectangle 37">
              <a:extLst>
                <a:ext uri="{FF2B5EF4-FFF2-40B4-BE49-F238E27FC236}">
                  <a16:creationId xmlns:a16="http://schemas.microsoft.com/office/drawing/2014/main" id="{15B21910-E8D8-4D47-93E7-BE3176F5B3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0588" y="3929063"/>
              <a:ext cx="266700" cy="847725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828" name="Rectangle 38">
              <a:extLst>
                <a:ext uri="{FF2B5EF4-FFF2-40B4-BE49-F238E27FC236}">
                  <a16:creationId xmlns:a16="http://schemas.microsoft.com/office/drawing/2014/main" id="{DB166514-186E-4B9B-8A31-DEE0FA482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7888" y="3916363"/>
              <a:ext cx="292100" cy="873125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829" name="Rectangle 39">
              <a:extLst>
                <a:ext uri="{FF2B5EF4-FFF2-40B4-BE49-F238E27FC236}">
                  <a16:creationId xmlns:a16="http://schemas.microsoft.com/office/drawing/2014/main" id="{4E8E109B-C699-47AD-B8C9-3BFD86C28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5388" y="4614863"/>
              <a:ext cx="279400" cy="1101725"/>
            </a:xfrm>
            <a:prstGeom prst="rect">
              <a:avLst/>
            </a:prstGeom>
            <a:solidFill>
              <a:schemeClr val="folHlink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830" name="Rectangle 40">
              <a:extLst>
                <a:ext uri="{FF2B5EF4-FFF2-40B4-BE49-F238E27FC236}">
                  <a16:creationId xmlns:a16="http://schemas.microsoft.com/office/drawing/2014/main" id="{3AB86802-11EC-457A-92CE-FC4E57521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2688" y="4602163"/>
              <a:ext cx="304800" cy="1127125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831" name="Rectangle 41">
              <a:extLst>
                <a:ext uri="{FF2B5EF4-FFF2-40B4-BE49-F238E27FC236}">
                  <a16:creationId xmlns:a16="http://schemas.microsoft.com/office/drawing/2014/main" id="{872258B8-F74D-4043-88B4-C1D90B3547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5388" y="3789363"/>
              <a:ext cx="279400" cy="809625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832" name="Rectangle 42">
              <a:extLst>
                <a:ext uri="{FF2B5EF4-FFF2-40B4-BE49-F238E27FC236}">
                  <a16:creationId xmlns:a16="http://schemas.microsoft.com/office/drawing/2014/main" id="{C34F8B34-101B-4949-9690-1CA6CB29C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2688" y="3776663"/>
              <a:ext cx="304800" cy="836612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833" name="Rectangle 43">
              <a:extLst>
                <a:ext uri="{FF2B5EF4-FFF2-40B4-BE49-F238E27FC236}">
                  <a16:creationId xmlns:a16="http://schemas.microsoft.com/office/drawing/2014/main" id="{73EDE452-C34E-42F5-9B6B-9BA438E86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2888" y="4475163"/>
              <a:ext cx="279400" cy="1241425"/>
            </a:xfrm>
            <a:prstGeom prst="rect">
              <a:avLst/>
            </a:prstGeom>
            <a:solidFill>
              <a:schemeClr val="folHlink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834" name="Rectangle 44">
              <a:extLst>
                <a:ext uri="{FF2B5EF4-FFF2-40B4-BE49-F238E27FC236}">
                  <a16:creationId xmlns:a16="http://schemas.microsoft.com/office/drawing/2014/main" id="{9901CB2B-D394-48E1-BFA0-0B0A6E136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0188" y="4462463"/>
              <a:ext cx="304800" cy="1266825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835" name="Rectangle 45">
              <a:extLst>
                <a:ext uri="{FF2B5EF4-FFF2-40B4-BE49-F238E27FC236}">
                  <a16:creationId xmlns:a16="http://schemas.microsoft.com/office/drawing/2014/main" id="{102D52B1-594E-413E-9857-FE91D18A7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2888" y="3613150"/>
              <a:ext cx="279400" cy="820738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836" name="Rectangle 46">
              <a:extLst>
                <a:ext uri="{FF2B5EF4-FFF2-40B4-BE49-F238E27FC236}">
                  <a16:creationId xmlns:a16="http://schemas.microsoft.com/office/drawing/2014/main" id="{F11BCC83-E569-4F8D-9A05-035B309CA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0188" y="3598863"/>
              <a:ext cx="304800" cy="847725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837" name="Rectangle 47">
              <a:extLst>
                <a:ext uri="{FF2B5EF4-FFF2-40B4-BE49-F238E27FC236}">
                  <a16:creationId xmlns:a16="http://schemas.microsoft.com/office/drawing/2014/main" id="{1A615CBD-51E7-437D-86B9-73B3F2D9BD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0388" y="4246563"/>
              <a:ext cx="279400" cy="1470025"/>
            </a:xfrm>
            <a:prstGeom prst="rect">
              <a:avLst/>
            </a:prstGeom>
            <a:solidFill>
              <a:schemeClr val="folHlink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838" name="Rectangle 48">
              <a:extLst>
                <a:ext uri="{FF2B5EF4-FFF2-40B4-BE49-F238E27FC236}">
                  <a16:creationId xmlns:a16="http://schemas.microsoft.com/office/drawing/2014/main" id="{34F645AD-A471-4825-8260-9EFED35BC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7688" y="4233863"/>
              <a:ext cx="304800" cy="1495425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839" name="Rectangle 49">
              <a:extLst>
                <a:ext uri="{FF2B5EF4-FFF2-40B4-BE49-F238E27FC236}">
                  <a16:creationId xmlns:a16="http://schemas.microsoft.com/office/drawing/2014/main" id="{7EA41F51-BE08-4E9D-9475-CF21FC928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0388" y="3421063"/>
              <a:ext cx="279400" cy="784225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840" name="Rectangle 50">
              <a:extLst>
                <a:ext uri="{FF2B5EF4-FFF2-40B4-BE49-F238E27FC236}">
                  <a16:creationId xmlns:a16="http://schemas.microsoft.com/office/drawing/2014/main" id="{58C3A356-693E-4B77-94B1-A12701A33A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7688" y="3408363"/>
              <a:ext cx="304800" cy="809625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841" name="Rectangle 51">
              <a:extLst>
                <a:ext uri="{FF2B5EF4-FFF2-40B4-BE49-F238E27FC236}">
                  <a16:creationId xmlns:a16="http://schemas.microsoft.com/office/drawing/2014/main" id="{831BA474-982E-4652-B56C-627C32995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7888" y="3192463"/>
              <a:ext cx="266700" cy="606425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842" name="Rectangle 52">
              <a:extLst>
                <a:ext uri="{FF2B5EF4-FFF2-40B4-BE49-F238E27FC236}">
                  <a16:creationId xmlns:a16="http://schemas.microsoft.com/office/drawing/2014/main" id="{0564EB77-3F1C-46CC-9472-3402EFA87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5188" y="3179763"/>
              <a:ext cx="292100" cy="633412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843" name="Rectangle 53">
              <a:extLst>
                <a:ext uri="{FF2B5EF4-FFF2-40B4-BE49-F238E27FC236}">
                  <a16:creationId xmlns:a16="http://schemas.microsoft.com/office/drawing/2014/main" id="{729C0737-4D4C-4289-B0D5-2C0B84D3AA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7888" y="3841750"/>
              <a:ext cx="266700" cy="1874838"/>
            </a:xfrm>
            <a:prstGeom prst="rect">
              <a:avLst/>
            </a:prstGeom>
            <a:solidFill>
              <a:schemeClr val="folHlink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844" name="Rectangle 54">
              <a:extLst>
                <a:ext uri="{FF2B5EF4-FFF2-40B4-BE49-F238E27FC236}">
                  <a16:creationId xmlns:a16="http://schemas.microsoft.com/office/drawing/2014/main" id="{F9B0104E-4830-4C1D-9CC1-4C3CB6777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5188" y="3827463"/>
              <a:ext cx="292100" cy="1901825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28" name="Rectangle 55">
              <a:extLst>
                <a:ext uri="{FF2B5EF4-FFF2-40B4-BE49-F238E27FC236}">
                  <a16:creationId xmlns:a16="http://schemas.microsoft.com/office/drawing/2014/main" id="{0C8449ED-6D56-403D-83AA-EDF1F150E8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6800" y="3086247"/>
              <a:ext cx="1202354" cy="58394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1" hangingPunct="1">
                <a:defRPr/>
              </a:pPr>
              <a:r>
                <a:rPr lang="en-US" altLang="en-US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Helvetica" pitchFamily="-128" charset="0"/>
                </a:rPr>
                <a:t>      cost of</a:t>
              </a:r>
            </a:p>
            <a:p>
              <a:pPr eaLnBrk="1" hangingPunct="1">
                <a:defRPr/>
              </a:pPr>
              <a:endParaRPr lang="en-US" altLang="en-US" sz="1600" b="1"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-128" charset="0"/>
              </a:endParaRPr>
            </a:p>
          </p:txBody>
        </p:sp>
        <p:sp>
          <p:nvSpPr>
            <p:cNvPr id="129" name="Rectangle 56">
              <a:extLst>
                <a:ext uri="{FF2B5EF4-FFF2-40B4-BE49-F238E27FC236}">
                  <a16:creationId xmlns:a16="http://schemas.microsoft.com/office/drawing/2014/main" id="{9A68E9CD-DA4B-43D5-8DC8-2874B11EB2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6800" y="3315723"/>
              <a:ext cx="1258875" cy="58208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1" hangingPunct="1">
                <a:defRPr/>
              </a:pPr>
              <a:r>
                <a:rPr lang="en-US" altLang="en-US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Helvetica" pitchFamily="-128" charset="0"/>
                </a:rPr>
                <a:t>    software</a:t>
              </a:r>
            </a:p>
            <a:p>
              <a:pPr eaLnBrk="1" hangingPunct="1">
                <a:defRPr/>
              </a:pPr>
              <a:endParaRPr lang="en-US" altLang="en-US" sz="1600" b="1"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-128" charset="0"/>
              </a:endParaRPr>
            </a:p>
          </p:txBody>
        </p:sp>
        <p:sp>
          <p:nvSpPr>
            <p:cNvPr id="130" name="Rectangle 57">
              <a:extLst>
                <a:ext uri="{FF2B5EF4-FFF2-40B4-BE49-F238E27FC236}">
                  <a16:creationId xmlns:a16="http://schemas.microsoft.com/office/drawing/2014/main" id="{936AB703-72B3-479A-B07B-AF47C1488E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802" y="5817557"/>
              <a:ext cx="2066867" cy="33208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16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Helvetica" panose="020B0604020202030204" pitchFamily="34" charset="0"/>
                </a:rPr>
                <a:t>number of modules</a:t>
              </a:r>
            </a:p>
          </p:txBody>
        </p:sp>
        <p:grpSp>
          <p:nvGrpSpPr>
            <p:cNvPr id="246848" name="Group 58">
              <a:extLst>
                <a:ext uri="{FF2B5EF4-FFF2-40B4-BE49-F238E27FC236}">
                  <a16:creationId xmlns:a16="http://schemas.microsoft.com/office/drawing/2014/main" id="{537299D3-1601-4509-B617-8F41E074E9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18088" y="5667375"/>
              <a:ext cx="4675187" cy="128588"/>
              <a:chOff x="1744" y="2971"/>
              <a:chExt cx="2945" cy="72"/>
            </a:xfrm>
          </p:grpSpPr>
          <p:sp>
            <p:nvSpPr>
              <p:cNvPr id="246857" name="Freeform 59">
                <a:extLst>
                  <a:ext uri="{FF2B5EF4-FFF2-40B4-BE49-F238E27FC236}">
                    <a16:creationId xmlns:a16="http://schemas.microsoft.com/office/drawing/2014/main" id="{C594E86E-7559-4972-A4AF-64EC118E42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2" y="2971"/>
                <a:ext cx="177" cy="72"/>
              </a:xfrm>
              <a:custGeom>
                <a:avLst/>
                <a:gdLst>
                  <a:gd name="T0" fmla="*/ 176 w 177"/>
                  <a:gd name="T1" fmla="*/ 39 h 72"/>
                  <a:gd name="T2" fmla="*/ 0 w 177"/>
                  <a:gd name="T3" fmla="*/ 71 h 72"/>
                  <a:gd name="T4" fmla="*/ 0 w 177"/>
                  <a:gd name="T5" fmla="*/ 39 h 72"/>
                  <a:gd name="T6" fmla="*/ 0 w 177"/>
                  <a:gd name="T7" fmla="*/ 0 h 72"/>
                  <a:gd name="T8" fmla="*/ 176 w 177"/>
                  <a:gd name="T9" fmla="*/ 39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7"/>
                  <a:gd name="T16" fmla="*/ 0 h 72"/>
                  <a:gd name="T17" fmla="*/ 177 w 177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7" h="72">
                    <a:moveTo>
                      <a:pt x="176" y="39"/>
                    </a:moveTo>
                    <a:lnTo>
                      <a:pt x="0" y="71"/>
                    </a:lnTo>
                    <a:lnTo>
                      <a:pt x="0" y="39"/>
                    </a:lnTo>
                    <a:lnTo>
                      <a:pt x="0" y="0"/>
                    </a:lnTo>
                    <a:lnTo>
                      <a:pt x="176" y="39"/>
                    </a:lnTo>
                  </a:path>
                </a:pathLst>
              </a:custGeom>
              <a:solidFill>
                <a:srgbClr val="000000"/>
              </a:solidFill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58" name="Line 60">
                <a:extLst>
                  <a:ext uri="{FF2B5EF4-FFF2-40B4-BE49-F238E27FC236}">
                    <a16:creationId xmlns:a16="http://schemas.microsoft.com/office/drawing/2014/main" id="{09B127EC-0355-4225-A6EE-C016673F5C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44" y="3013"/>
                <a:ext cx="2760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6849" name="Group 61">
              <a:extLst>
                <a:ext uri="{FF2B5EF4-FFF2-40B4-BE49-F238E27FC236}">
                  <a16:creationId xmlns:a16="http://schemas.microsoft.com/office/drawing/2014/main" id="{3E2702F9-EEA8-4E33-A055-D4214E6464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41888" y="2593975"/>
              <a:ext cx="128587" cy="3136900"/>
              <a:chOff x="1696" y="1250"/>
              <a:chExt cx="81" cy="1756"/>
            </a:xfrm>
          </p:grpSpPr>
          <p:sp>
            <p:nvSpPr>
              <p:cNvPr id="246855" name="Freeform 62">
                <a:extLst>
                  <a:ext uri="{FF2B5EF4-FFF2-40B4-BE49-F238E27FC236}">
                    <a16:creationId xmlns:a16="http://schemas.microsoft.com/office/drawing/2014/main" id="{A4E3906C-D1E3-40EB-81C7-E39F334341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6" y="1250"/>
                <a:ext cx="81" cy="157"/>
              </a:xfrm>
              <a:custGeom>
                <a:avLst/>
                <a:gdLst>
                  <a:gd name="T0" fmla="*/ 44 w 81"/>
                  <a:gd name="T1" fmla="*/ 0 h 157"/>
                  <a:gd name="T2" fmla="*/ 80 w 81"/>
                  <a:gd name="T3" fmla="*/ 156 h 157"/>
                  <a:gd name="T4" fmla="*/ 44 w 81"/>
                  <a:gd name="T5" fmla="*/ 156 h 157"/>
                  <a:gd name="T6" fmla="*/ 0 w 81"/>
                  <a:gd name="T7" fmla="*/ 156 h 157"/>
                  <a:gd name="T8" fmla="*/ 44 w 81"/>
                  <a:gd name="T9" fmla="*/ 0 h 1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1"/>
                  <a:gd name="T16" fmla="*/ 0 h 157"/>
                  <a:gd name="T17" fmla="*/ 81 w 81"/>
                  <a:gd name="T18" fmla="*/ 157 h 1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1" h="157">
                    <a:moveTo>
                      <a:pt x="44" y="0"/>
                    </a:moveTo>
                    <a:lnTo>
                      <a:pt x="80" y="156"/>
                    </a:lnTo>
                    <a:lnTo>
                      <a:pt x="44" y="156"/>
                    </a:lnTo>
                    <a:lnTo>
                      <a:pt x="0" y="156"/>
                    </a:lnTo>
                    <a:lnTo>
                      <a:pt x="44" y="0"/>
                    </a:lnTo>
                  </a:path>
                </a:pathLst>
              </a:custGeom>
              <a:solidFill>
                <a:srgbClr val="000000"/>
              </a:solidFill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856" name="Line 63">
                <a:extLst>
                  <a:ext uri="{FF2B5EF4-FFF2-40B4-BE49-F238E27FC236}">
                    <a16:creationId xmlns:a16="http://schemas.microsoft.com/office/drawing/2014/main" id="{D388F8B6-E113-453A-BB06-0F499DAB13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44" y="1399"/>
                <a:ext cx="0" cy="1607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3" name="Rectangle 64">
              <a:extLst>
                <a:ext uri="{FF2B5EF4-FFF2-40B4-BE49-F238E27FC236}">
                  <a16:creationId xmlns:a16="http://schemas.microsoft.com/office/drawing/2014/main" id="{1A5C675D-63B4-46C0-8E66-424B827CF7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59390" y="3830642"/>
              <a:ext cx="1243460" cy="6455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algn="ctr" eaLnBrk="1" fontAlgn="auto" hangingPunct="1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16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Helvetica" panose="020B0604020202030204" pitchFamily="34" charset="0"/>
                </a:rPr>
                <a:t>module</a:t>
              </a:r>
            </a:p>
            <a:p>
              <a:pPr algn="ctr" eaLnBrk="1" fontAlgn="auto" hangingPunct="1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16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Helvetica" panose="020B0604020202030204" pitchFamily="34" charset="0"/>
                </a:rPr>
                <a:t>integration</a:t>
              </a:r>
            </a:p>
            <a:p>
              <a:pPr algn="ctr" eaLnBrk="1" fontAlgn="auto" hangingPunct="1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16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Helvetica" panose="020B0604020202030204" pitchFamily="34" charset="0"/>
                </a:rPr>
                <a:t>cost</a:t>
              </a:r>
            </a:p>
          </p:txBody>
        </p:sp>
        <p:sp>
          <p:nvSpPr>
            <p:cNvPr id="134" name="Rectangle 65">
              <a:extLst>
                <a:ext uri="{FF2B5EF4-FFF2-40B4-BE49-F238E27FC236}">
                  <a16:creationId xmlns:a16="http://schemas.microsoft.com/office/drawing/2014/main" id="{149519D4-406F-4D9E-904E-B615B4879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3425" y="2589985"/>
              <a:ext cx="2745118" cy="57835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1" hangingPunct="1">
                <a:defRPr/>
              </a:pPr>
              <a:r>
                <a:rPr lang="en-US" altLang="en-US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Helvetica" pitchFamily="-128" charset="0"/>
                </a:rPr>
                <a:t>module development cost </a:t>
              </a:r>
            </a:p>
            <a:p>
              <a:pPr eaLnBrk="1" hangingPunct="1">
                <a:defRPr/>
              </a:pPr>
              <a:endParaRPr lang="en-US" altLang="en-US" sz="1600" b="1"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-128" charset="0"/>
              </a:endParaRPr>
            </a:p>
          </p:txBody>
        </p:sp>
        <p:sp>
          <p:nvSpPr>
            <p:cNvPr id="246852" name="Line 66">
              <a:extLst>
                <a:ext uri="{FF2B5EF4-FFF2-40B4-BE49-F238E27FC236}">
                  <a16:creationId xmlns:a16="http://schemas.microsoft.com/office/drawing/2014/main" id="{E8C4239D-CAAF-4F31-B5EA-D4AC5B6E3B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94588" y="3027363"/>
              <a:ext cx="520700" cy="8604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Line 67">
              <a:extLst>
                <a:ext uri="{FF2B5EF4-FFF2-40B4-BE49-F238E27FC236}">
                  <a16:creationId xmlns:a16="http://schemas.microsoft.com/office/drawing/2014/main" id="{9DE0B953-AB62-4BD2-9E73-46E24E7893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053968" y="4360486"/>
              <a:ext cx="913326" cy="50559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Calibri" charset="0"/>
              </a:endParaRPr>
            </a:p>
          </p:txBody>
        </p:sp>
        <p:sp>
          <p:nvSpPr>
            <p:cNvPr id="246854" name="Arc 68">
              <a:extLst>
                <a:ext uri="{FF2B5EF4-FFF2-40B4-BE49-F238E27FC236}">
                  <a16:creationId xmlns:a16="http://schemas.microsoft.com/office/drawing/2014/main" id="{214156D8-A4D5-4158-A4FF-A840AE305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0388" y="5872163"/>
              <a:ext cx="1193800" cy="366712"/>
            </a:xfrm>
            <a:custGeom>
              <a:avLst/>
              <a:gdLst>
                <a:gd name="T0" fmla="*/ 2147483646 w 21600"/>
                <a:gd name="T1" fmla="*/ 0 h 21705"/>
                <a:gd name="T2" fmla="*/ 0 w 21600"/>
                <a:gd name="T3" fmla="*/ 2147483646 h 21705"/>
                <a:gd name="T4" fmla="*/ 0 w 21600"/>
                <a:gd name="T5" fmla="*/ 2147483646 h 21705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705"/>
                <a:gd name="T11" fmla="*/ 21600 w 21600"/>
                <a:gd name="T12" fmla="*/ 21705 h 2170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705" fill="none" extrusionOk="0">
                  <a:moveTo>
                    <a:pt x="21599" y="-1"/>
                  </a:moveTo>
                  <a:cubicBezTo>
                    <a:pt x="21599" y="34"/>
                    <a:pt x="21600" y="69"/>
                    <a:pt x="21600" y="105"/>
                  </a:cubicBezTo>
                  <a:cubicBezTo>
                    <a:pt x="21600" y="12034"/>
                    <a:pt x="11929" y="21704"/>
                    <a:pt x="0" y="21704"/>
                  </a:cubicBezTo>
                </a:path>
                <a:path w="21600" h="21705" stroke="0" extrusionOk="0">
                  <a:moveTo>
                    <a:pt x="21599" y="-1"/>
                  </a:moveTo>
                  <a:cubicBezTo>
                    <a:pt x="21599" y="34"/>
                    <a:pt x="21600" y="69"/>
                    <a:pt x="21600" y="105"/>
                  </a:cubicBezTo>
                  <a:cubicBezTo>
                    <a:pt x="21600" y="12034"/>
                    <a:pt x="11929" y="21704"/>
                    <a:pt x="0" y="21704"/>
                  </a:cubicBezTo>
                  <a:lnTo>
                    <a:pt x="0" y="105"/>
                  </a:lnTo>
                  <a:lnTo>
                    <a:pt x="21599" y="-1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 advTm="102033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810" name="Picture 2" descr="C:\Users\parul\Desktop\Digital Learning Content.png">
            <a:extLst>
              <a:ext uri="{FF2B5EF4-FFF2-40B4-BE49-F238E27FC236}">
                <a16:creationId xmlns:a16="http://schemas.microsoft.com/office/drawing/2014/main" id="{DB108B03-C5A5-4616-A2D6-1F21B9BA04A1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7811" name="Picture 6" descr="C:\Users\parul\Desktop\Untitled-1.png">
            <a:extLst>
              <a:ext uri="{FF2B5EF4-FFF2-40B4-BE49-F238E27FC236}">
                <a16:creationId xmlns:a16="http://schemas.microsoft.com/office/drawing/2014/main" id="{591FB10A-8E32-4A9B-8F48-8C7F4E7A7C0F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47812" name="Rectangle 7">
            <a:extLst>
              <a:ext uri="{FF2B5EF4-FFF2-40B4-BE49-F238E27FC236}">
                <a16:creationId xmlns:a16="http://schemas.microsoft.com/office/drawing/2014/main" id="{37219F7E-C51A-44E5-BEED-D1A6B0D20EF6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47813" name="TextBox 6">
            <a:extLst>
              <a:ext uri="{FF2B5EF4-FFF2-40B4-BE49-F238E27FC236}">
                <a16:creationId xmlns:a16="http://schemas.microsoft.com/office/drawing/2014/main" id="{9DD85BC6-C7EF-4D1C-9314-13616061990A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latin typeface="Arial" panose="020B0604020202020204" pitchFamily="34" charset="0"/>
              </a:rPr>
              <a:t>Information Hiding</a:t>
            </a:r>
            <a:endParaRPr lang="en-US" altLang="en-US" sz="3000" b="1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pic>
        <p:nvPicPr>
          <p:cNvPr id="247814" name="Audio 1">
            <a:hlinkClick r:id="" action="ppaction://media"/>
            <a:extLst>
              <a:ext uri="{FF2B5EF4-FFF2-40B4-BE49-F238E27FC236}">
                <a16:creationId xmlns:a16="http://schemas.microsoft.com/office/drawing/2014/main" id="{5FD37502-4752-4D6E-B72D-8E5EB5198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7815" name="Group 37">
            <a:extLst>
              <a:ext uri="{FF2B5EF4-FFF2-40B4-BE49-F238E27FC236}">
                <a16:creationId xmlns:a16="http://schemas.microsoft.com/office/drawing/2014/main" id="{9101E065-1650-4645-8F17-F3A33F18ECA7}"/>
              </a:ext>
            </a:extLst>
          </p:cNvPr>
          <p:cNvGrpSpPr>
            <a:grpSpLocks/>
          </p:cNvGrpSpPr>
          <p:nvPr/>
        </p:nvGrpSpPr>
        <p:grpSpPr bwMode="auto">
          <a:xfrm>
            <a:off x="395288" y="2679700"/>
            <a:ext cx="8353425" cy="3657600"/>
            <a:chOff x="3405188" y="1930400"/>
            <a:chExt cx="6819900" cy="4162425"/>
          </a:xfrm>
        </p:grpSpPr>
        <p:sp>
          <p:nvSpPr>
            <p:cNvPr id="247816" name="Rectangle 3">
              <a:extLst>
                <a:ext uri="{FF2B5EF4-FFF2-40B4-BE49-F238E27FC236}">
                  <a16:creationId xmlns:a16="http://schemas.microsoft.com/office/drawing/2014/main" id="{5CC57418-4F32-4182-9BE0-14F25180BA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4488" y="2430463"/>
              <a:ext cx="2501900" cy="32273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0" name="Rectangle 4">
              <a:extLst>
                <a:ext uri="{FF2B5EF4-FFF2-40B4-BE49-F238E27FC236}">
                  <a16:creationId xmlns:a16="http://schemas.microsoft.com/office/drawing/2014/main" id="{9770F207-B2A5-41BB-886A-BF3FB59ABE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4459" y="2432637"/>
              <a:ext cx="2501408" cy="3221183"/>
            </a:xfrm>
            <a:prstGeom prst="rect">
              <a:avLst/>
            </a:prstGeom>
            <a:solidFill>
              <a:schemeClr val="hlink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IN" altLang="en-US"/>
            </a:p>
          </p:txBody>
        </p:sp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3262B249-63A7-4E8A-933E-9E26F6218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0774" y="1930400"/>
              <a:ext cx="1004451" cy="36674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Helvetica" panose="020B0604020202030204" pitchFamily="34" charset="0"/>
                </a:rPr>
                <a:t>module</a:t>
              </a:r>
            </a:p>
          </p:txBody>
        </p:sp>
        <p:sp>
          <p:nvSpPr>
            <p:cNvPr id="247819" name="Freeform 6" descr="10%">
              <a:extLst>
                <a:ext uri="{FF2B5EF4-FFF2-40B4-BE49-F238E27FC236}">
                  <a16:creationId xmlns:a16="http://schemas.microsoft.com/office/drawing/2014/main" id="{CEAD60D0-1021-4521-B614-0DD104239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0088" y="3611563"/>
              <a:ext cx="1843087" cy="1843087"/>
            </a:xfrm>
            <a:custGeom>
              <a:avLst/>
              <a:gdLst>
                <a:gd name="T0" fmla="*/ 2147483646 w 1161"/>
                <a:gd name="T1" fmla="*/ 2147483646 h 1032"/>
                <a:gd name="T2" fmla="*/ 2147483646 w 1161"/>
                <a:gd name="T3" fmla="*/ 2147483646 h 1032"/>
                <a:gd name="T4" fmla="*/ 2147483646 w 1161"/>
                <a:gd name="T5" fmla="*/ 2147483646 h 1032"/>
                <a:gd name="T6" fmla="*/ 2147483646 w 1161"/>
                <a:gd name="T7" fmla="*/ 2147483646 h 1032"/>
                <a:gd name="T8" fmla="*/ 2147483646 w 1161"/>
                <a:gd name="T9" fmla="*/ 2147483646 h 1032"/>
                <a:gd name="T10" fmla="*/ 2147483646 w 1161"/>
                <a:gd name="T11" fmla="*/ 2147483646 h 1032"/>
                <a:gd name="T12" fmla="*/ 2147483646 w 1161"/>
                <a:gd name="T13" fmla="*/ 2147483646 h 1032"/>
                <a:gd name="T14" fmla="*/ 2147483646 w 1161"/>
                <a:gd name="T15" fmla="*/ 2147483646 h 1032"/>
                <a:gd name="T16" fmla="*/ 2147483646 w 1161"/>
                <a:gd name="T17" fmla="*/ 2147483646 h 1032"/>
                <a:gd name="T18" fmla="*/ 2147483646 w 1161"/>
                <a:gd name="T19" fmla="*/ 2147483646 h 1032"/>
                <a:gd name="T20" fmla="*/ 2147483646 w 1161"/>
                <a:gd name="T21" fmla="*/ 2147483646 h 1032"/>
                <a:gd name="T22" fmla="*/ 2147483646 w 1161"/>
                <a:gd name="T23" fmla="*/ 2147483646 h 1032"/>
                <a:gd name="T24" fmla="*/ 2147483646 w 1161"/>
                <a:gd name="T25" fmla="*/ 2147483646 h 1032"/>
                <a:gd name="T26" fmla="*/ 2147483646 w 1161"/>
                <a:gd name="T27" fmla="*/ 2147483646 h 1032"/>
                <a:gd name="T28" fmla="*/ 2147483646 w 1161"/>
                <a:gd name="T29" fmla="*/ 2147483646 h 1032"/>
                <a:gd name="T30" fmla="*/ 2147483646 w 1161"/>
                <a:gd name="T31" fmla="*/ 2147483646 h 1032"/>
                <a:gd name="T32" fmla="*/ 2147483646 w 1161"/>
                <a:gd name="T33" fmla="*/ 2147483646 h 1032"/>
                <a:gd name="T34" fmla="*/ 2147483646 w 1161"/>
                <a:gd name="T35" fmla="*/ 2147483646 h 1032"/>
                <a:gd name="T36" fmla="*/ 2147483646 w 1161"/>
                <a:gd name="T37" fmla="*/ 2147483646 h 1032"/>
                <a:gd name="T38" fmla="*/ 2147483646 w 1161"/>
                <a:gd name="T39" fmla="*/ 2147483646 h 1032"/>
                <a:gd name="T40" fmla="*/ 2147483646 w 1161"/>
                <a:gd name="T41" fmla="*/ 2147483646 h 1032"/>
                <a:gd name="T42" fmla="*/ 2147483646 w 1161"/>
                <a:gd name="T43" fmla="*/ 2147483646 h 1032"/>
                <a:gd name="T44" fmla="*/ 2147483646 w 1161"/>
                <a:gd name="T45" fmla="*/ 2147483646 h 1032"/>
                <a:gd name="T46" fmla="*/ 2147483646 w 1161"/>
                <a:gd name="T47" fmla="*/ 2147483646 h 1032"/>
                <a:gd name="T48" fmla="*/ 2147483646 w 1161"/>
                <a:gd name="T49" fmla="*/ 2147483646 h 1032"/>
                <a:gd name="T50" fmla="*/ 2147483646 w 1161"/>
                <a:gd name="T51" fmla="*/ 2147483646 h 1032"/>
                <a:gd name="T52" fmla="*/ 2147483646 w 1161"/>
                <a:gd name="T53" fmla="*/ 2147483646 h 1032"/>
                <a:gd name="T54" fmla="*/ 2147483646 w 1161"/>
                <a:gd name="T55" fmla="*/ 2147483646 h 1032"/>
                <a:gd name="T56" fmla="*/ 2147483646 w 1161"/>
                <a:gd name="T57" fmla="*/ 2147483646 h 1032"/>
                <a:gd name="T58" fmla="*/ 2147483646 w 1161"/>
                <a:gd name="T59" fmla="*/ 2147483646 h 1032"/>
                <a:gd name="T60" fmla="*/ 2147483646 w 1161"/>
                <a:gd name="T61" fmla="*/ 2147483646 h 1032"/>
                <a:gd name="T62" fmla="*/ 2147483646 w 1161"/>
                <a:gd name="T63" fmla="*/ 2147483646 h 1032"/>
                <a:gd name="T64" fmla="*/ 2147483646 w 1161"/>
                <a:gd name="T65" fmla="*/ 2147483646 h 1032"/>
                <a:gd name="T66" fmla="*/ 2147483646 w 1161"/>
                <a:gd name="T67" fmla="*/ 2147483646 h 1032"/>
                <a:gd name="T68" fmla="*/ 2147483646 w 1161"/>
                <a:gd name="T69" fmla="*/ 2147483646 h 1032"/>
                <a:gd name="T70" fmla="*/ 2147483646 w 1161"/>
                <a:gd name="T71" fmla="*/ 2147483646 h 1032"/>
                <a:gd name="T72" fmla="*/ 2147483646 w 1161"/>
                <a:gd name="T73" fmla="*/ 2147483646 h 1032"/>
                <a:gd name="T74" fmla="*/ 2147483646 w 1161"/>
                <a:gd name="T75" fmla="*/ 2147483646 h 1032"/>
                <a:gd name="T76" fmla="*/ 2147483646 w 1161"/>
                <a:gd name="T77" fmla="*/ 2147483646 h 1032"/>
                <a:gd name="T78" fmla="*/ 2147483646 w 1161"/>
                <a:gd name="T79" fmla="*/ 2147483646 h 1032"/>
                <a:gd name="T80" fmla="*/ 2147483646 w 1161"/>
                <a:gd name="T81" fmla="*/ 2147483646 h 1032"/>
                <a:gd name="T82" fmla="*/ 2147483646 w 1161"/>
                <a:gd name="T83" fmla="*/ 2147483646 h 1032"/>
                <a:gd name="T84" fmla="*/ 2147483646 w 1161"/>
                <a:gd name="T85" fmla="*/ 2147483646 h 1032"/>
                <a:gd name="T86" fmla="*/ 2147483646 w 1161"/>
                <a:gd name="T87" fmla="*/ 2147483646 h 1032"/>
                <a:gd name="T88" fmla="*/ 2147483646 w 1161"/>
                <a:gd name="T89" fmla="*/ 0 h 1032"/>
                <a:gd name="T90" fmla="*/ 2147483646 w 1161"/>
                <a:gd name="T91" fmla="*/ 0 h 1032"/>
                <a:gd name="T92" fmla="*/ 2147483646 w 1161"/>
                <a:gd name="T93" fmla="*/ 2147483646 h 1032"/>
                <a:gd name="T94" fmla="*/ 2147483646 w 1161"/>
                <a:gd name="T95" fmla="*/ 2147483646 h 1032"/>
                <a:gd name="T96" fmla="*/ 2147483646 w 1161"/>
                <a:gd name="T97" fmla="*/ 2147483646 h 103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161"/>
                <a:gd name="T148" fmla="*/ 0 h 1032"/>
                <a:gd name="T149" fmla="*/ 1161 w 1161"/>
                <a:gd name="T150" fmla="*/ 1032 h 103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161" h="1032">
                  <a:moveTo>
                    <a:pt x="421" y="92"/>
                  </a:moveTo>
                  <a:lnTo>
                    <a:pt x="397" y="85"/>
                  </a:lnTo>
                  <a:lnTo>
                    <a:pt x="350" y="64"/>
                  </a:lnTo>
                  <a:lnTo>
                    <a:pt x="318" y="56"/>
                  </a:lnTo>
                  <a:lnTo>
                    <a:pt x="278" y="42"/>
                  </a:lnTo>
                  <a:lnTo>
                    <a:pt x="254" y="42"/>
                  </a:lnTo>
                  <a:lnTo>
                    <a:pt x="222" y="35"/>
                  </a:lnTo>
                  <a:lnTo>
                    <a:pt x="199" y="42"/>
                  </a:lnTo>
                  <a:lnTo>
                    <a:pt x="191" y="42"/>
                  </a:lnTo>
                  <a:lnTo>
                    <a:pt x="183" y="49"/>
                  </a:lnTo>
                  <a:lnTo>
                    <a:pt x="175" y="56"/>
                  </a:lnTo>
                  <a:lnTo>
                    <a:pt x="167" y="71"/>
                  </a:lnTo>
                  <a:lnTo>
                    <a:pt x="159" y="78"/>
                  </a:lnTo>
                  <a:lnTo>
                    <a:pt x="151" y="92"/>
                  </a:lnTo>
                  <a:lnTo>
                    <a:pt x="151" y="106"/>
                  </a:lnTo>
                  <a:lnTo>
                    <a:pt x="151" y="120"/>
                  </a:lnTo>
                  <a:lnTo>
                    <a:pt x="159" y="141"/>
                  </a:lnTo>
                  <a:lnTo>
                    <a:pt x="159" y="155"/>
                  </a:lnTo>
                  <a:lnTo>
                    <a:pt x="159" y="177"/>
                  </a:lnTo>
                  <a:lnTo>
                    <a:pt x="151" y="191"/>
                  </a:lnTo>
                  <a:lnTo>
                    <a:pt x="143" y="212"/>
                  </a:lnTo>
                  <a:lnTo>
                    <a:pt x="127" y="226"/>
                  </a:lnTo>
                  <a:lnTo>
                    <a:pt x="103" y="254"/>
                  </a:lnTo>
                  <a:lnTo>
                    <a:pt x="87" y="275"/>
                  </a:lnTo>
                  <a:lnTo>
                    <a:pt x="72" y="290"/>
                  </a:lnTo>
                  <a:lnTo>
                    <a:pt x="64" y="297"/>
                  </a:lnTo>
                  <a:lnTo>
                    <a:pt x="40" y="332"/>
                  </a:lnTo>
                  <a:lnTo>
                    <a:pt x="24" y="353"/>
                  </a:lnTo>
                  <a:lnTo>
                    <a:pt x="16" y="367"/>
                  </a:lnTo>
                  <a:lnTo>
                    <a:pt x="8" y="388"/>
                  </a:lnTo>
                  <a:lnTo>
                    <a:pt x="0" y="417"/>
                  </a:lnTo>
                  <a:lnTo>
                    <a:pt x="8" y="431"/>
                  </a:lnTo>
                  <a:lnTo>
                    <a:pt x="8" y="445"/>
                  </a:lnTo>
                  <a:lnTo>
                    <a:pt x="16" y="452"/>
                  </a:lnTo>
                  <a:lnTo>
                    <a:pt x="24" y="466"/>
                  </a:lnTo>
                  <a:lnTo>
                    <a:pt x="32" y="494"/>
                  </a:lnTo>
                  <a:lnTo>
                    <a:pt x="32" y="537"/>
                  </a:lnTo>
                  <a:lnTo>
                    <a:pt x="32" y="586"/>
                  </a:lnTo>
                  <a:lnTo>
                    <a:pt x="24" y="614"/>
                  </a:lnTo>
                  <a:lnTo>
                    <a:pt x="24" y="628"/>
                  </a:lnTo>
                  <a:lnTo>
                    <a:pt x="16" y="657"/>
                  </a:lnTo>
                  <a:lnTo>
                    <a:pt x="16" y="685"/>
                  </a:lnTo>
                  <a:lnTo>
                    <a:pt x="24" y="713"/>
                  </a:lnTo>
                  <a:lnTo>
                    <a:pt x="32" y="741"/>
                  </a:lnTo>
                  <a:lnTo>
                    <a:pt x="48" y="770"/>
                  </a:lnTo>
                  <a:lnTo>
                    <a:pt x="64" y="798"/>
                  </a:lnTo>
                  <a:lnTo>
                    <a:pt x="87" y="826"/>
                  </a:lnTo>
                  <a:lnTo>
                    <a:pt x="103" y="840"/>
                  </a:lnTo>
                  <a:lnTo>
                    <a:pt x="119" y="854"/>
                  </a:lnTo>
                  <a:lnTo>
                    <a:pt x="143" y="876"/>
                  </a:lnTo>
                  <a:lnTo>
                    <a:pt x="175" y="897"/>
                  </a:lnTo>
                  <a:lnTo>
                    <a:pt x="215" y="911"/>
                  </a:lnTo>
                  <a:lnTo>
                    <a:pt x="246" y="918"/>
                  </a:lnTo>
                  <a:lnTo>
                    <a:pt x="278" y="918"/>
                  </a:lnTo>
                  <a:lnTo>
                    <a:pt x="318" y="918"/>
                  </a:lnTo>
                  <a:lnTo>
                    <a:pt x="358" y="911"/>
                  </a:lnTo>
                  <a:lnTo>
                    <a:pt x="381" y="904"/>
                  </a:lnTo>
                  <a:lnTo>
                    <a:pt x="405" y="897"/>
                  </a:lnTo>
                  <a:lnTo>
                    <a:pt x="453" y="890"/>
                  </a:lnTo>
                  <a:lnTo>
                    <a:pt x="485" y="890"/>
                  </a:lnTo>
                  <a:lnTo>
                    <a:pt x="532" y="890"/>
                  </a:lnTo>
                  <a:lnTo>
                    <a:pt x="580" y="897"/>
                  </a:lnTo>
                  <a:lnTo>
                    <a:pt x="636" y="911"/>
                  </a:lnTo>
                  <a:lnTo>
                    <a:pt x="675" y="925"/>
                  </a:lnTo>
                  <a:lnTo>
                    <a:pt x="723" y="946"/>
                  </a:lnTo>
                  <a:lnTo>
                    <a:pt x="755" y="960"/>
                  </a:lnTo>
                  <a:lnTo>
                    <a:pt x="787" y="975"/>
                  </a:lnTo>
                  <a:lnTo>
                    <a:pt x="826" y="996"/>
                  </a:lnTo>
                  <a:lnTo>
                    <a:pt x="866" y="1010"/>
                  </a:lnTo>
                  <a:lnTo>
                    <a:pt x="906" y="1024"/>
                  </a:lnTo>
                  <a:lnTo>
                    <a:pt x="930" y="1031"/>
                  </a:lnTo>
                  <a:lnTo>
                    <a:pt x="953" y="1031"/>
                  </a:lnTo>
                  <a:lnTo>
                    <a:pt x="961" y="1031"/>
                  </a:lnTo>
                  <a:lnTo>
                    <a:pt x="969" y="1024"/>
                  </a:lnTo>
                  <a:lnTo>
                    <a:pt x="977" y="1017"/>
                  </a:lnTo>
                  <a:lnTo>
                    <a:pt x="985" y="1003"/>
                  </a:lnTo>
                  <a:lnTo>
                    <a:pt x="985" y="975"/>
                  </a:lnTo>
                  <a:lnTo>
                    <a:pt x="977" y="946"/>
                  </a:lnTo>
                  <a:lnTo>
                    <a:pt x="969" y="925"/>
                  </a:lnTo>
                  <a:lnTo>
                    <a:pt x="961" y="911"/>
                  </a:lnTo>
                  <a:lnTo>
                    <a:pt x="953" y="904"/>
                  </a:lnTo>
                  <a:lnTo>
                    <a:pt x="953" y="890"/>
                  </a:lnTo>
                  <a:lnTo>
                    <a:pt x="953" y="869"/>
                  </a:lnTo>
                  <a:lnTo>
                    <a:pt x="961" y="847"/>
                  </a:lnTo>
                  <a:lnTo>
                    <a:pt x="969" y="826"/>
                  </a:lnTo>
                  <a:lnTo>
                    <a:pt x="985" y="805"/>
                  </a:lnTo>
                  <a:lnTo>
                    <a:pt x="1009" y="777"/>
                  </a:lnTo>
                  <a:lnTo>
                    <a:pt x="1041" y="741"/>
                  </a:lnTo>
                  <a:lnTo>
                    <a:pt x="1057" y="727"/>
                  </a:lnTo>
                  <a:lnTo>
                    <a:pt x="1073" y="713"/>
                  </a:lnTo>
                  <a:lnTo>
                    <a:pt x="1104" y="678"/>
                  </a:lnTo>
                  <a:lnTo>
                    <a:pt x="1120" y="657"/>
                  </a:lnTo>
                  <a:lnTo>
                    <a:pt x="1144" y="621"/>
                  </a:lnTo>
                  <a:lnTo>
                    <a:pt x="1152" y="593"/>
                  </a:lnTo>
                  <a:lnTo>
                    <a:pt x="1160" y="572"/>
                  </a:lnTo>
                  <a:lnTo>
                    <a:pt x="1160" y="558"/>
                  </a:lnTo>
                  <a:lnTo>
                    <a:pt x="1152" y="537"/>
                  </a:lnTo>
                  <a:lnTo>
                    <a:pt x="1144" y="523"/>
                  </a:lnTo>
                  <a:lnTo>
                    <a:pt x="1136" y="508"/>
                  </a:lnTo>
                  <a:lnTo>
                    <a:pt x="1104" y="466"/>
                  </a:lnTo>
                  <a:lnTo>
                    <a:pt x="1073" y="445"/>
                  </a:lnTo>
                  <a:lnTo>
                    <a:pt x="1025" y="424"/>
                  </a:lnTo>
                  <a:lnTo>
                    <a:pt x="1001" y="417"/>
                  </a:lnTo>
                  <a:lnTo>
                    <a:pt x="993" y="417"/>
                  </a:lnTo>
                  <a:lnTo>
                    <a:pt x="969" y="403"/>
                  </a:lnTo>
                  <a:lnTo>
                    <a:pt x="961" y="388"/>
                  </a:lnTo>
                  <a:lnTo>
                    <a:pt x="961" y="374"/>
                  </a:lnTo>
                  <a:lnTo>
                    <a:pt x="961" y="346"/>
                  </a:lnTo>
                  <a:lnTo>
                    <a:pt x="969" y="325"/>
                  </a:lnTo>
                  <a:lnTo>
                    <a:pt x="985" y="290"/>
                  </a:lnTo>
                  <a:lnTo>
                    <a:pt x="1009" y="254"/>
                  </a:lnTo>
                  <a:lnTo>
                    <a:pt x="1025" y="233"/>
                  </a:lnTo>
                  <a:lnTo>
                    <a:pt x="1041" y="212"/>
                  </a:lnTo>
                  <a:lnTo>
                    <a:pt x="1057" y="184"/>
                  </a:lnTo>
                  <a:lnTo>
                    <a:pt x="1073" y="155"/>
                  </a:lnTo>
                  <a:lnTo>
                    <a:pt x="1081" y="127"/>
                  </a:lnTo>
                  <a:lnTo>
                    <a:pt x="1081" y="113"/>
                  </a:lnTo>
                  <a:lnTo>
                    <a:pt x="1073" y="99"/>
                  </a:lnTo>
                  <a:lnTo>
                    <a:pt x="1049" y="85"/>
                  </a:lnTo>
                  <a:lnTo>
                    <a:pt x="1033" y="85"/>
                  </a:lnTo>
                  <a:lnTo>
                    <a:pt x="1017" y="85"/>
                  </a:lnTo>
                  <a:lnTo>
                    <a:pt x="1001" y="85"/>
                  </a:lnTo>
                  <a:lnTo>
                    <a:pt x="969" y="85"/>
                  </a:lnTo>
                  <a:lnTo>
                    <a:pt x="945" y="85"/>
                  </a:lnTo>
                  <a:lnTo>
                    <a:pt x="922" y="78"/>
                  </a:lnTo>
                  <a:lnTo>
                    <a:pt x="898" y="71"/>
                  </a:lnTo>
                  <a:lnTo>
                    <a:pt x="866" y="56"/>
                  </a:lnTo>
                  <a:lnTo>
                    <a:pt x="842" y="42"/>
                  </a:lnTo>
                  <a:lnTo>
                    <a:pt x="826" y="28"/>
                  </a:lnTo>
                  <a:lnTo>
                    <a:pt x="818" y="21"/>
                  </a:lnTo>
                  <a:lnTo>
                    <a:pt x="810" y="14"/>
                  </a:lnTo>
                  <a:lnTo>
                    <a:pt x="802" y="7"/>
                  </a:lnTo>
                  <a:lnTo>
                    <a:pt x="795" y="7"/>
                  </a:lnTo>
                  <a:lnTo>
                    <a:pt x="771" y="0"/>
                  </a:lnTo>
                  <a:lnTo>
                    <a:pt x="763" y="0"/>
                  </a:lnTo>
                  <a:lnTo>
                    <a:pt x="739" y="0"/>
                  </a:lnTo>
                  <a:lnTo>
                    <a:pt x="715" y="0"/>
                  </a:lnTo>
                  <a:lnTo>
                    <a:pt x="699" y="0"/>
                  </a:lnTo>
                  <a:lnTo>
                    <a:pt x="659" y="7"/>
                  </a:lnTo>
                  <a:lnTo>
                    <a:pt x="636" y="14"/>
                  </a:lnTo>
                  <a:lnTo>
                    <a:pt x="604" y="21"/>
                  </a:lnTo>
                  <a:lnTo>
                    <a:pt x="580" y="28"/>
                  </a:lnTo>
                  <a:lnTo>
                    <a:pt x="540" y="42"/>
                  </a:lnTo>
                  <a:lnTo>
                    <a:pt x="508" y="49"/>
                  </a:lnTo>
                  <a:lnTo>
                    <a:pt x="469" y="64"/>
                  </a:lnTo>
                  <a:lnTo>
                    <a:pt x="421" y="85"/>
                  </a:lnTo>
                  <a:lnTo>
                    <a:pt x="405" y="92"/>
                  </a:lnTo>
                  <a:lnTo>
                    <a:pt x="421" y="92"/>
                  </a:lnTo>
                </a:path>
              </a:pathLst>
            </a:custGeom>
            <a:blipFill dpi="0" rotWithShape="0">
              <a:blip r:embed="rId9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 type="triangl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820" name="Freeform 7">
              <a:extLst>
                <a:ext uri="{FF2B5EF4-FFF2-40B4-BE49-F238E27FC236}">
                  <a16:creationId xmlns:a16="http://schemas.microsoft.com/office/drawing/2014/main" id="{4159DFBD-C1DD-4467-8BA9-2A2EAFE531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0877" y="3612353"/>
              <a:ext cx="1854671" cy="1855386"/>
            </a:xfrm>
            <a:custGeom>
              <a:avLst/>
              <a:gdLst>
                <a:gd name="T0" fmla="*/ 2147483646 w 1169"/>
                <a:gd name="T1" fmla="*/ 2147483646 h 1039"/>
                <a:gd name="T2" fmla="*/ 2147483646 w 1169"/>
                <a:gd name="T3" fmla="*/ 2147483646 h 1039"/>
                <a:gd name="T4" fmla="*/ 2147483646 w 1169"/>
                <a:gd name="T5" fmla="*/ 2147483646 h 1039"/>
                <a:gd name="T6" fmla="*/ 2147483646 w 1169"/>
                <a:gd name="T7" fmla="*/ 2147483646 h 1039"/>
                <a:gd name="T8" fmla="*/ 2147483646 w 1169"/>
                <a:gd name="T9" fmla="*/ 2147483646 h 1039"/>
                <a:gd name="T10" fmla="*/ 2147483646 w 1169"/>
                <a:gd name="T11" fmla="*/ 2147483646 h 1039"/>
                <a:gd name="T12" fmla="*/ 2147483646 w 1169"/>
                <a:gd name="T13" fmla="*/ 2147483646 h 1039"/>
                <a:gd name="T14" fmla="*/ 2147483646 w 1169"/>
                <a:gd name="T15" fmla="*/ 2147483646 h 1039"/>
                <a:gd name="T16" fmla="*/ 2147483646 w 1169"/>
                <a:gd name="T17" fmla="*/ 2147483646 h 1039"/>
                <a:gd name="T18" fmla="*/ 2147483646 w 1169"/>
                <a:gd name="T19" fmla="*/ 2147483646 h 1039"/>
                <a:gd name="T20" fmla="*/ 2147483646 w 1169"/>
                <a:gd name="T21" fmla="*/ 2147483646 h 1039"/>
                <a:gd name="T22" fmla="*/ 2147483646 w 1169"/>
                <a:gd name="T23" fmla="*/ 2147483646 h 1039"/>
                <a:gd name="T24" fmla="*/ 2147483646 w 1169"/>
                <a:gd name="T25" fmla="*/ 2147483646 h 1039"/>
                <a:gd name="T26" fmla="*/ 2147483646 w 1169"/>
                <a:gd name="T27" fmla="*/ 2147483646 h 1039"/>
                <a:gd name="T28" fmla="*/ 2147483646 w 1169"/>
                <a:gd name="T29" fmla="*/ 2147483646 h 1039"/>
                <a:gd name="T30" fmla="*/ 2147483646 w 1169"/>
                <a:gd name="T31" fmla="*/ 2147483646 h 1039"/>
                <a:gd name="T32" fmla="*/ 2147483646 w 1169"/>
                <a:gd name="T33" fmla="*/ 2147483646 h 1039"/>
                <a:gd name="T34" fmla="*/ 2147483646 w 1169"/>
                <a:gd name="T35" fmla="*/ 2147483646 h 1039"/>
                <a:gd name="T36" fmla="*/ 2147483646 w 1169"/>
                <a:gd name="T37" fmla="*/ 2147483646 h 1039"/>
                <a:gd name="T38" fmla="*/ 2147483646 w 1169"/>
                <a:gd name="T39" fmla="*/ 2147483646 h 1039"/>
                <a:gd name="T40" fmla="*/ 2147483646 w 1169"/>
                <a:gd name="T41" fmla="*/ 2147483646 h 1039"/>
                <a:gd name="T42" fmla="*/ 2147483646 w 1169"/>
                <a:gd name="T43" fmla="*/ 2147483646 h 1039"/>
                <a:gd name="T44" fmla="*/ 2147483646 w 1169"/>
                <a:gd name="T45" fmla="*/ 2147483646 h 1039"/>
                <a:gd name="T46" fmla="*/ 2147483646 w 1169"/>
                <a:gd name="T47" fmla="*/ 2147483646 h 1039"/>
                <a:gd name="T48" fmla="*/ 2147483646 w 1169"/>
                <a:gd name="T49" fmla="*/ 2147483646 h 1039"/>
                <a:gd name="T50" fmla="*/ 2147483646 w 1169"/>
                <a:gd name="T51" fmla="*/ 2147483646 h 1039"/>
                <a:gd name="T52" fmla="*/ 2147483646 w 1169"/>
                <a:gd name="T53" fmla="*/ 2147483646 h 1039"/>
                <a:gd name="T54" fmla="*/ 2147483646 w 1169"/>
                <a:gd name="T55" fmla="*/ 2147483646 h 1039"/>
                <a:gd name="T56" fmla="*/ 2147483646 w 1169"/>
                <a:gd name="T57" fmla="*/ 2147483646 h 1039"/>
                <a:gd name="T58" fmla="*/ 2147483646 w 1169"/>
                <a:gd name="T59" fmla="*/ 2147483646 h 1039"/>
                <a:gd name="T60" fmla="*/ 2147483646 w 1169"/>
                <a:gd name="T61" fmla="*/ 2147483646 h 1039"/>
                <a:gd name="T62" fmla="*/ 2147483646 w 1169"/>
                <a:gd name="T63" fmla="*/ 2147483646 h 1039"/>
                <a:gd name="T64" fmla="*/ 2147483646 w 1169"/>
                <a:gd name="T65" fmla="*/ 2147483646 h 1039"/>
                <a:gd name="T66" fmla="*/ 2147483646 w 1169"/>
                <a:gd name="T67" fmla="*/ 2147483646 h 1039"/>
                <a:gd name="T68" fmla="*/ 2147483646 w 1169"/>
                <a:gd name="T69" fmla="*/ 2147483646 h 1039"/>
                <a:gd name="T70" fmla="*/ 2147483646 w 1169"/>
                <a:gd name="T71" fmla="*/ 2147483646 h 1039"/>
                <a:gd name="T72" fmla="*/ 2147483646 w 1169"/>
                <a:gd name="T73" fmla="*/ 2147483646 h 1039"/>
                <a:gd name="T74" fmla="*/ 2147483646 w 1169"/>
                <a:gd name="T75" fmla="*/ 2147483646 h 1039"/>
                <a:gd name="T76" fmla="*/ 2147483646 w 1169"/>
                <a:gd name="T77" fmla="*/ 2147483646 h 1039"/>
                <a:gd name="T78" fmla="*/ 2147483646 w 1169"/>
                <a:gd name="T79" fmla="*/ 2147483646 h 1039"/>
                <a:gd name="T80" fmla="*/ 2147483646 w 1169"/>
                <a:gd name="T81" fmla="*/ 2147483646 h 1039"/>
                <a:gd name="T82" fmla="*/ 2147483646 w 1169"/>
                <a:gd name="T83" fmla="*/ 2147483646 h 1039"/>
                <a:gd name="T84" fmla="*/ 2147483646 w 1169"/>
                <a:gd name="T85" fmla="*/ 2147483646 h 1039"/>
                <a:gd name="T86" fmla="*/ 2147483646 w 1169"/>
                <a:gd name="T87" fmla="*/ 2147483646 h 1039"/>
                <a:gd name="T88" fmla="*/ 2147483646 w 1169"/>
                <a:gd name="T89" fmla="*/ 0 h 1039"/>
                <a:gd name="T90" fmla="*/ 2147483646 w 1169"/>
                <a:gd name="T91" fmla="*/ 0 h 1039"/>
                <a:gd name="T92" fmla="*/ 2147483646 w 1169"/>
                <a:gd name="T93" fmla="*/ 2147483646 h 1039"/>
                <a:gd name="T94" fmla="*/ 2147483646 w 1169"/>
                <a:gd name="T95" fmla="*/ 2147483646 h 1039"/>
                <a:gd name="T96" fmla="*/ 2147483646 w 1169"/>
                <a:gd name="T97" fmla="*/ 2147483646 h 103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169" h="1039">
                  <a:moveTo>
                    <a:pt x="424" y="92"/>
                  </a:moveTo>
                  <a:lnTo>
                    <a:pt x="400" y="85"/>
                  </a:lnTo>
                  <a:lnTo>
                    <a:pt x="352" y="64"/>
                  </a:lnTo>
                  <a:lnTo>
                    <a:pt x="320" y="57"/>
                  </a:lnTo>
                  <a:lnTo>
                    <a:pt x="280" y="43"/>
                  </a:lnTo>
                  <a:lnTo>
                    <a:pt x="256" y="43"/>
                  </a:lnTo>
                  <a:lnTo>
                    <a:pt x="224" y="36"/>
                  </a:lnTo>
                  <a:lnTo>
                    <a:pt x="200" y="43"/>
                  </a:lnTo>
                  <a:lnTo>
                    <a:pt x="192" y="43"/>
                  </a:lnTo>
                  <a:lnTo>
                    <a:pt x="184" y="50"/>
                  </a:lnTo>
                  <a:lnTo>
                    <a:pt x="176" y="57"/>
                  </a:lnTo>
                  <a:lnTo>
                    <a:pt x="168" y="71"/>
                  </a:lnTo>
                  <a:lnTo>
                    <a:pt x="160" y="78"/>
                  </a:lnTo>
                  <a:lnTo>
                    <a:pt x="152" y="92"/>
                  </a:lnTo>
                  <a:lnTo>
                    <a:pt x="152" y="107"/>
                  </a:lnTo>
                  <a:lnTo>
                    <a:pt x="152" y="121"/>
                  </a:lnTo>
                  <a:lnTo>
                    <a:pt x="160" y="142"/>
                  </a:lnTo>
                  <a:lnTo>
                    <a:pt x="160" y="156"/>
                  </a:lnTo>
                  <a:lnTo>
                    <a:pt x="160" y="178"/>
                  </a:lnTo>
                  <a:lnTo>
                    <a:pt x="152" y="192"/>
                  </a:lnTo>
                  <a:lnTo>
                    <a:pt x="144" y="213"/>
                  </a:lnTo>
                  <a:lnTo>
                    <a:pt x="128" y="228"/>
                  </a:lnTo>
                  <a:lnTo>
                    <a:pt x="104" y="256"/>
                  </a:lnTo>
                  <a:lnTo>
                    <a:pt x="88" y="277"/>
                  </a:lnTo>
                  <a:lnTo>
                    <a:pt x="72" y="291"/>
                  </a:lnTo>
                  <a:lnTo>
                    <a:pt x="64" y="299"/>
                  </a:lnTo>
                  <a:lnTo>
                    <a:pt x="40" y="334"/>
                  </a:lnTo>
                  <a:lnTo>
                    <a:pt x="24" y="355"/>
                  </a:lnTo>
                  <a:lnTo>
                    <a:pt x="16" y="370"/>
                  </a:lnTo>
                  <a:lnTo>
                    <a:pt x="8" y="391"/>
                  </a:lnTo>
                  <a:lnTo>
                    <a:pt x="0" y="419"/>
                  </a:lnTo>
                  <a:lnTo>
                    <a:pt x="8" y="434"/>
                  </a:lnTo>
                  <a:lnTo>
                    <a:pt x="8" y="448"/>
                  </a:lnTo>
                  <a:lnTo>
                    <a:pt x="16" y="455"/>
                  </a:lnTo>
                  <a:lnTo>
                    <a:pt x="24" y="469"/>
                  </a:lnTo>
                  <a:lnTo>
                    <a:pt x="32" y="498"/>
                  </a:lnTo>
                  <a:lnTo>
                    <a:pt x="32" y="540"/>
                  </a:lnTo>
                  <a:lnTo>
                    <a:pt x="32" y="590"/>
                  </a:lnTo>
                  <a:lnTo>
                    <a:pt x="24" y="619"/>
                  </a:lnTo>
                  <a:lnTo>
                    <a:pt x="24" y="633"/>
                  </a:lnTo>
                  <a:lnTo>
                    <a:pt x="16" y="661"/>
                  </a:lnTo>
                  <a:lnTo>
                    <a:pt x="16" y="690"/>
                  </a:lnTo>
                  <a:lnTo>
                    <a:pt x="24" y="718"/>
                  </a:lnTo>
                  <a:lnTo>
                    <a:pt x="32" y="747"/>
                  </a:lnTo>
                  <a:lnTo>
                    <a:pt x="48" y="775"/>
                  </a:lnTo>
                  <a:lnTo>
                    <a:pt x="64" y="803"/>
                  </a:lnTo>
                  <a:lnTo>
                    <a:pt x="88" y="832"/>
                  </a:lnTo>
                  <a:lnTo>
                    <a:pt x="104" y="846"/>
                  </a:lnTo>
                  <a:lnTo>
                    <a:pt x="120" y="860"/>
                  </a:lnTo>
                  <a:lnTo>
                    <a:pt x="144" y="882"/>
                  </a:lnTo>
                  <a:lnTo>
                    <a:pt x="176" y="903"/>
                  </a:lnTo>
                  <a:lnTo>
                    <a:pt x="216" y="917"/>
                  </a:lnTo>
                  <a:lnTo>
                    <a:pt x="248" y="924"/>
                  </a:lnTo>
                  <a:lnTo>
                    <a:pt x="280" y="924"/>
                  </a:lnTo>
                  <a:lnTo>
                    <a:pt x="320" y="924"/>
                  </a:lnTo>
                  <a:lnTo>
                    <a:pt x="360" y="917"/>
                  </a:lnTo>
                  <a:lnTo>
                    <a:pt x="384" y="910"/>
                  </a:lnTo>
                  <a:lnTo>
                    <a:pt x="408" y="903"/>
                  </a:lnTo>
                  <a:lnTo>
                    <a:pt x="456" y="896"/>
                  </a:lnTo>
                  <a:lnTo>
                    <a:pt x="488" y="896"/>
                  </a:lnTo>
                  <a:lnTo>
                    <a:pt x="536" y="896"/>
                  </a:lnTo>
                  <a:lnTo>
                    <a:pt x="584" y="903"/>
                  </a:lnTo>
                  <a:lnTo>
                    <a:pt x="640" y="917"/>
                  </a:lnTo>
                  <a:lnTo>
                    <a:pt x="680" y="931"/>
                  </a:lnTo>
                  <a:lnTo>
                    <a:pt x="728" y="953"/>
                  </a:lnTo>
                  <a:lnTo>
                    <a:pt x="760" y="967"/>
                  </a:lnTo>
                  <a:lnTo>
                    <a:pt x="792" y="981"/>
                  </a:lnTo>
                  <a:lnTo>
                    <a:pt x="832" y="1002"/>
                  </a:lnTo>
                  <a:lnTo>
                    <a:pt x="872" y="1017"/>
                  </a:lnTo>
                  <a:lnTo>
                    <a:pt x="912" y="1031"/>
                  </a:lnTo>
                  <a:lnTo>
                    <a:pt x="936" y="1038"/>
                  </a:lnTo>
                  <a:lnTo>
                    <a:pt x="960" y="1038"/>
                  </a:lnTo>
                  <a:lnTo>
                    <a:pt x="968" y="1038"/>
                  </a:lnTo>
                  <a:lnTo>
                    <a:pt x="976" y="1031"/>
                  </a:lnTo>
                  <a:lnTo>
                    <a:pt x="984" y="1024"/>
                  </a:lnTo>
                  <a:lnTo>
                    <a:pt x="992" y="1010"/>
                  </a:lnTo>
                  <a:lnTo>
                    <a:pt x="992" y="981"/>
                  </a:lnTo>
                  <a:lnTo>
                    <a:pt x="984" y="953"/>
                  </a:lnTo>
                  <a:lnTo>
                    <a:pt x="976" y="931"/>
                  </a:lnTo>
                  <a:lnTo>
                    <a:pt x="968" y="917"/>
                  </a:lnTo>
                  <a:lnTo>
                    <a:pt x="960" y="910"/>
                  </a:lnTo>
                  <a:lnTo>
                    <a:pt x="960" y="896"/>
                  </a:lnTo>
                  <a:lnTo>
                    <a:pt x="960" y="874"/>
                  </a:lnTo>
                  <a:lnTo>
                    <a:pt x="968" y="853"/>
                  </a:lnTo>
                  <a:lnTo>
                    <a:pt x="976" y="832"/>
                  </a:lnTo>
                  <a:lnTo>
                    <a:pt x="992" y="810"/>
                  </a:lnTo>
                  <a:lnTo>
                    <a:pt x="1016" y="782"/>
                  </a:lnTo>
                  <a:lnTo>
                    <a:pt x="1048" y="747"/>
                  </a:lnTo>
                  <a:lnTo>
                    <a:pt x="1064" y="732"/>
                  </a:lnTo>
                  <a:lnTo>
                    <a:pt x="1080" y="718"/>
                  </a:lnTo>
                  <a:lnTo>
                    <a:pt x="1112" y="683"/>
                  </a:lnTo>
                  <a:lnTo>
                    <a:pt x="1128" y="661"/>
                  </a:lnTo>
                  <a:lnTo>
                    <a:pt x="1152" y="626"/>
                  </a:lnTo>
                  <a:lnTo>
                    <a:pt x="1160" y="597"/>
                  </a:lnTo>
                  <a:lnTo>
                    <a:pt x="1168" y="576"/>
                  </a:lnTo>
                  <a:lnTo>
                    <a:pt x="1168" y="562"/>
                  </a:lnTo>
                  <a:lnTo>
                    <a:pt x="1160" y="540"/>
                  </a:lnTo>
                  <a:lnTo>
                    <a:pt x="1152" y="526"/>
                  </a:lnTo>
                  <a:lnTo>
                    <a:pt x="1144" y="512"/>
                  </a:lnTo>
                  <a:lnTo>
                    <a:pt x="1112" y="469"/>
                  </a:lnTo>
                  <a:lnTo>
                    <a:pt x="1080" y="448"/>
                  </a:lnTo>
                  <a:lnTo>
                    <a:pt x="1032" y="427"/>
                  </a:lnTo>
                  <a:lnTo>
                    <a:pt x="1008" y="419"/>
                  </a:lnTo>
                  <a:lnTo>
                    <a:pt x="1000" y="419"/>
                  </a:lnTo>
                  <a:lnTo>
                    <a:pt x="976" y="405"/>
                  </a:lnTo>
                  <a:lnTo>
                    <a:pt x="968" y="391"/>
                  </a:lnTo>
                  <a:lnTo>
                    <a:pt x="968" y="377"/>
                  </a:lnTo>
                  <a:lnTo>
                    <a:pt x="968" y="348"/>
                  </a:lnTo>
                  <a:lnTo>
                    <a:pt x="976" y="327"/>
                  </a:lnTo>
                  <a:lnTo>
                    <a:pt x="992" y="291"/>
                  </a:lnTo>
                  <a:lnTo>
                    <a:pt x="1016" y="256"/>
                  </a:lnTo>
                  <a:lnTo>
                    <a:pt x="1032" y="235"/>
                  </a:lnTo>
                  <a:lnTo>
                    <a:pt x="1048" y="213"/>
                  </a:lnTo>
                  <a:lnTo>
                    <a:pt x="1064" y="185"/>
                  </a:lnTo>
                  <a:lnTo>
                    <a:pt x="1080" y="156"/>
                  </a:lnTo>
                  <a:lnTo>
                    <a:pt x="1088" y="128"/>
                  </a:lnTo>
                  <a:lnTo>
                    <a:pt x="1088" y="114"/>
                  </a:lnTo>
                  <a:lnTo>
                    <a:pt x="1080" y="100"/>
                  </a:lnTo>
                  <a:lnTo>
                    <a:pt x="1056" y="85"/>
                  </a:lnTo>
                  <a:lnTo>
                    <a:pt x="1040" y="85"/>
                  </a:lnTo>
                  <a:lnTo>
                    <a:pt x="1024" y="85"/>
                  </a:lnTo>
                  <a:lnTo>
                    <a:pt x="1008" y="85"/>
                  </a:lnTo>
                  <a:lnTo>
                    <a:pt x="976" y="85"/>
                  </a:lnTo>
                  <a:lnTo>
                    <a:pt x="952" y="85"/>
                  </a:lnTo>
                  <a:lnTo>
                    <a:pt x="928" y="78"/>
                  </a:lnTo>
                  <a:lnTo>
                    <a:pt x="904" y="71"/>
                  </a:lnTo>
                  <a:lnTo>
                    <a:pt x="872" y="57"/>
                  </a:lnTo>
                  <a:lnTo>
                    <a:pt x="848" y="43"/>
                  </a:lnTo>
                  <a:lnTo>
                    <a:pt x="832" y="28"/>
                  </a:lnTo>
                  <a:lnTo>
                    <a:pt x="824" y="21"/>
                  </a:lnTo>
                  <a:lnTo>
                    <a:pt x="816" y="14"/>
                  </a:lnTo>
                  <a:lnTo>
                    <a:pt x="808" y="7"/>
                  </a:lnTo>
                  <a:lnTo>
                    <a:pt x="800" y="7"/>
                  </a:lnTo>
                  <a:lnTo>
                    <a:pt x="776" y="0"/>
                  </a:lnTo>
                  <a:lnTo>
                    <a:pt x="768" y="0"/>
                  </a:lnTo>
                  <a:lnTo>
                    <a:pt x="744" y="0"/>
                  </a:lnTo>
                  <a:lnTo>
                    <a:pt x="720" y="0"/>
                  </a:lnTo>
                  <a:lnTo>
                    <a:pt x="704" y="0"/>
                  </a:lnTo>
                  <a:lnTo>
                    <a:pt x="664" y="7"/>
                  </a:lnTo>
                  <a:lnTo>
                    <a:pt x="640" y="14"/>
                  </a:lnTo>
                  <a:lnTo>
                    <a:pt x="608" y="21"/>
                  </a:lnTo>
                  <a:lnTo>
                    <a:pt x="584" y="28"/>
                  </a:lnTo>
                  <a:lnTo>
                    <a:pt x="544" y="43"/>
                  </a:lnTo>
                  <a:lnTo>
                    <a:pt x="512" y="50"/>
                  </a:lnTo>
                  <a:lnTo>
                    <a:pt x="472" y="64"/>
                  </a:lnTo>
                  <a:lnTo>
                    <a:pt x="424" y="85"/>
                  </a:lnTo>
                  <a:lnTo>
                    <a:pt x="408" y="9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254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821" name="Rectangle 8" descr="25%">
              <a:extLst>
                <a:ext uri="{FF2B5EF4-FFF2-40B4-BE49-F238E27FC236}">
                  <a16:creationId xmlns:a16="http://schemas.microsoft.com/office/drawing/2014/main" id="{9406BD1D-21B4-438C-8F23-AF86C84AF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4488" y="2430463"/>
              <a:ext cx="2501900" cy="647700"/>
            </a:xfrm>
            <a:prstGeom prst="rect">
              <a:avLst/>
            </a:prstGeom>
            <a:blipFill dpi="0" rotWithShape="0">
              <a:blip r:embed="rId10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1270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7822" name="Rectangle 9">
              <a:extLst>
                <a:ext uri="{FF2B5EF4-FFF2-40B4-BE49-F238E27FC236}">
                  <a16:creationId xmlns:a16="http://schemas.microsoft.com/office/drawing/2014/main" id="{D77E903A-7A3E-4059-9936-25F106540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4488" y="2432050"/>
              <a:ext cx="2501900" cy="64452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6" name="Rectangle 10">
              <a:extLst>
                <a:ext uri="{FF2B5EF4-FFF2-40B4-BE49-F238E27FC236}">
                  <a16:creationId xmlns:a16="http://schemas.microsoft.com/office/drawing/2014/main" id="{9F3E229B-CCBE-4110-8AC1-ACBF09C65F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2592" y="2389278"/>
              <a:ext cx="1284401" cy="6377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1" hangingPunct="1">
                <a:defRPr/>
              </a:pPr>
              <a:r>
                <a:rPr lang="en-US" altLang="en-US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Helvetica" pitchFamily="-128" charset="0"/>
                </a:rPr>
                <a:t>controlled</a:t>
              </a:r>
            </a:p>
            <a:p>
              <a:pPr eaLnBrk="1" hangingPunct="1">
                <a:defRPr/>
              </a:pPr>
              <a:endParaRPr lang="en-US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-128" charset="0"/>
              </a:endParaRPr>
            </a:p>
          </p:txBody>
        </p:sp>
        <p:sp>
          <p:nvSpPr>
            <p:cNvPr id="17" name="Rectangle 11">
              <a:extLst>
                <a:ext uri="{FF2B5EF4-FFF2-40B4-BE49-F238E27FC236}">
                  <a16:creationId xmlns:a16="http://schemas.microsoft.com/office/drawing/2014/main" id="{4CB9844A-19C1-45CB-A34D-4ECC46112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7216" y="2629558"/>
              <a:ext cx="1132762" cy="36493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Helvetica" panose="020B0604020202030204" pitchFamily="34" charset="0"/>
                </a:rPr>
                <a:t>interface</a:t>
              </a:r>
            </a:p>
          </p:txBody>
        </p:sp>
        <p:sp>
          <p:nvSpPr>
            <p:cNvPr id="18" name="Rectangle 12">
              <a:extLst>
                <a:ext uri="{FF2B5EF4-FFF2-40B4-BE49-F238E27FC236}">
                  <a16:creationId xmlns:a16="http://schemas.microsoft.com/office/drawing/2014/main" id="{D90FC754-07D8-475A-BA48-09ED7F91DA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9378" y="4190467"/>
              <a:ext cx="1071847" cy="36493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Helvetica" panose="020B0604020202030204" pitchFamily="34" charset="0"/>
                </a:rPr>
                <a:t>"secret"</a:t>
              </a:r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60AFACB6-8CE9-4481-8516-81975DBE0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2736" y="2076736"/>
              <a:ext cx="3442352" cy="2003528"/>
            </a:xfrm>
            <a:prstGeom prst="rect">
              <a:avLst/>
            </a:prstGeom>
            <a:solidFill>
              <a:srgbClr val="79001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IN" altLang="en-US"/>
            </a:p>
          </p:txBody>
        </p:sp>
        <p:sp>
          <p:nvSpPr>
            <p:cNvPr id="20" name="Rectangle 14">
              <a:extLst>
                <a:ext uri="{FF2B5EF4-FFF2-40B4-BE49-F238E27FC236}">
                  <a16:creationId xmlns:a16="http://schemas.microsoft.com/office/drawing/2014/main" id="{3112F0BC-0A2F-4175-B45F-A106DD60D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7908" y="2134547"/>
              <a:ext cx="1428265" cy="6377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1" hangingPunct="1">
                <a:defRPr/>
              </a:pPr>
              <a:r>
                <a:rPr lang="en-US" altLang="en-US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Helvetica" pitchFamily="-128" charset="0"/>
                </a:rPr>
                <a:t>•  algorithm</a:t>
              </a:r>
            </a:p>
            <a:p>
              <a:pPr eaLnBrk="1" hangingPunct="1">
                <a:defRPr/>
              </a:pPr>
              <a:endParaRPr lang="en-US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-128" charset="0"/>
              </a:endParaRPr>
            </a:p>
          </p:txBody>
        </p:sp>
        <p:sp>
          <p:nvSpPr>
            <p:cNvPr id="21" name="Rectangle 15">
              <a:extLst>
                <a:ext uri="{FF2B5EF4-FFF2-40B4-BE49-F238E27FC236}">
                  <a16:creationId xmlns:a16="http://schemas.microsoft.com/office/drawing/2014/main" id="{17F964D7-5CDC-4785-ADA2-383CC2A4F0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7908" y="2362180"/>
              <a:ext cx="182745" cy="64495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1" hangingPunct="1">
                <a:defRPr/>
              </a:pPr>
              <a:endParaRPr lang="en-US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-128" charset="0"/>
              </a:endParaRPr>
            </a:p>
            <a:p>
              <a:pPr eaLnBrk="1" hangingPunct="1">
                <a:defRPr/>
              </a:pPr>
              <a:endParaRPr lang="en-US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-128" charset="0"/>
              </a:endParaRPr>
            </a:p>
          </p:txBody>
        </p:sp>
        <p:sp>
          <p:nvSpPr>
            <p:cNvPr id="22" name="Rectangle 16">
              <a:extLst>
                <a:ext uri="{FF2B5EF4-FFF2-40B4-BE49-F238E27FC236}">
                  <a16:creationId xmlns:a16="http://schemas.microsoft.com/office/drawing/2014/main" id="{9A197BA2-F4CB-42E6-B70D-5A726D4F1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7908" y="2589813"/>
              <a:ext cx="1912994" cy="63953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1" hangingPunct="1">
                <a:defRPr/>
              </a:pPr>
              <a:r>
                <a:rPr lang="en-US" altLang="en-US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Helvetica" pitchFamily="-128" charset="0"/>
                </a:rPr>
                <a:t>•  data structure</a:t>
              </a:r>
            </a:p>
            <a:p>
              <a:pPr eaLnBrk="1" hangingPunct="1">
                <a:defRPr/>
              </a:pPr>
              <a:endParaRPr lang="en-US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-128" charset="0"/>
              </a:endParaRPr>
            </a:p>
          </p:txBody>
        </p:sp>
        <p:sp>
          <p:nvSpPr>
            <p:cNvPr id="23" name="Rectangle 17">
              <a:extLst>
                <a:ext uri="{FF2B5EF4-FFF2-40B4-BE49-F238E27FC236}">
                  <a16:creationId xmlns:a16="http://schemas.microsoft.com/office/drawing/2014/main" id="{06691128-1CCA-4FD0-B6B6-31AEE312B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7908" y="2819251"/>
              <a:ext cx="182745" cy="64496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1" hangingPunct="1">
                <a:defRPr/>
              </a:pPr>
              <a:endParaRPr lang="en-US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-128" charset="0"/>
              </a:endParaRPr>
            </a:p>
            <a:p>
              <a:pPr eaLnBrk="1" hangingPunct="1">
                <a:defRPr/>
              </a:pPr>
              <a:endParaRPr lang="en-US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-128" charset="0"/>
              </a:endParaRPr>
            </a:p>
          </p:txBody>
        </p:sp>
        <p:sp>
          <p:nvSpPr>
            <p:cNvPr id="24" name="Rectangle 18">
              <a:extLst>
                <a:ext uri="{FF2B5EF4-FFF2-40B4-BE49-F238E27FC236}">
                  <a16:creationId xmlns:a16="http://schemas.microsoft.com/office/drawing/2014/main" id="{FBA62B0B-C6EA-45D8-B4E2-8DF66B32B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7908" y="3048691"/>
              <a:ext cx="3347738" cy="6377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1" hangingPunct="1">
                <a:defRPr/>
              </a:pPr>
              <a:r>
                <a:rPr lang="en-US" altLang="en-US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Helvetica" pitchFamily="-128" charset="0"/>
                </a:rPr>
                <a:t>•  details of external interface</a:t>
              </a:r>
            </a:p>
            <a:p>
              <a:pPr eaLnBrk="1" hangingPunct="1">
                <a:defRPr/>
              </a:pPr>
              <a:endParaRPr lang="en-US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-128" charset="0"/>
              </a:endParaRPr>
            </a:p>
          </p:txBody>
        </p:sp>
        <p:sp>
          <p:nvSpPr>
            <p:cNvPr id="25" name="Rectangle 19">
              <a:extLst>
                <a:ext uri="{FF2B5EF4-FFF2-40B4-BE49-F238E27FC236}">
                  <a16:creationId xmlns:a16="http://schemas.microsoft.com/office/drawing/2014/main" id="{E9BE7458-6865-46BD-BEF7-01C39FD47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7908" y="3276324"/>
              <a:ext cx="182745" cy="64495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1" hangingPunct="1">
                <a:defRPr/>
              </a:pPr>
              <a:endParaRPr lang="en-US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-128" charset="0"/>
              </a:endParaRPr>
            </a:p>
            <a:p>
              <a:pPr eaLnBrk="1" hangingPunct="1">
                <a:defRPr/>
              </a:pPr>
              <a:endParaRPr lang="en-US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-128" charset="0"/>
              </a:endParaRPr>
            </a:p>
          </p:txBody>
        </p:sp>
        <p:sp>
          <p:nvSpPr>
            <p:cNvPr id="26" name="Rectangle 20">
              <a:extLst>
                <a:ext uri="{FF2B5EF4-FFF2-40B4-BE49-F238E27FC236}">
                  <a16:creationId xmlns:a16="http://schemas.microsoft.com/office/drawing/2014/main" id="{8A1CF00D-477B-495B-88CE-E5ED3ACCF7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7908" y="3505762"/>
              <a:ext cx="3207763" cy="36312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Helvetica" panose="020B0604020202030204" pitchFamily="34" charset="0"/>
                </a:rPr>
                <a:t>•  resource allocation policy</a:t>
              </a:r>
            </a:p>
          </p:txBody>
        </p:sp>
        <p:sp>
          <p:nvSpPr>
            <p:cNvPr id="247834" name="Rectangle 21">
              <a:extLst>
                <a:ext uri="{FF2B5EF4-FFF2-40B4-BE49-F238E27FC236}">
                  <a16:creationId xmlns:a16="http://schemas.microsoft.com/office/drawing/2014/main" id="{0793FCAC-F211-444E-8B2E-822D04BD2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4888" y="1947863"/>
              <a:ext cx="838200" cy="787400"/>
            </a:xfrm>
            <a:prstGeom prst="rect">
              <a:avLst/>
            </a:prstGeom>
            <a:solidFill>
              <a:srgbClr val="3C00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7835" name="Rectangle 22">
              <a:extLst>
                <a:ext uri="{FF2B5EF4-FFF2-40B4-BE49-F238E27FC236}">
                  <a16:creationId xmlns:a16="http://schemas.microsoft.com/office/drawing/2014/main" id="{BCFD7B34-F3C6-4F5F-AB82-F29A07371B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4888" y="1949450"/>
              <a:ext cx="838200" cy="784225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7836" name="Rectangle 23">
              <a:extLst>
                <a:ext uri="{FF2B5EF4-FFF2-40B4-BE49-F238E27FC236}">
                  <a16:creationId xmlns:a16="http://schemas.microsoft.com/office/drawing/2014/main" id="{49841685-2A7B-400A-9FDE-2530B5865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4288" y="2239963"/>
              <a:ext cx="850900" cy="788987"/>
            </a:xfrm>
            <a:prstGeom prst="rect">
              <a:avLst/>
            </a:prstGeom>
            <a:solidFill>
              <a:srgbClr val="6E00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7837" name="Rectangle 24">
              <a:extLst>
                <a:ext uri="{FF2B5EF4-FFF2-40B4-BE49-F238E27FC236}">
                  <a16:creationId xmlns:a16="http://schemas.microsoft.com/office/drawing/2014/main" id="{F7A2B63B-7074-4F12-90B8-5BECB8B30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4288" y="2243138"/>
              <a:ext cx="850900" cy="782637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7838" name="Rectangle 25">
              <a:extLst>
                <a:ext uri="{FF2B5EF4-FFF2-40B4-BE49-F238E27FC236}">
                  <a16:creationId xmlns:a16="http://schemas.microsoft.com/office/drawing/2014/main" id="{DA312F12-E65A-438B-818D-92DF3930D2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5188" y="2633663"/>
              <a:ext cx="838200" cy="787400"/>
            </a:xfrm>
            <a:prstGeom prst="rect">
              <a:avLst/>
            </a:prstGeom>
            <a:solidFill>
              <a:srgbClr val="B500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7839" name="Rectangle 26">
              <a:extLst>
                <a:ext uri="{FF2B5EF4-FFF2-40B4-BE49-F238E27FC236}">
                  <a16:creationId xmlns:a16="http://schemas.microsoft.com/office/drawing/2014/main" id="{9DD839D4-A840-4C33-BB6F-4814D2C8B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5188" y="2635250"/>
              <a:ext cx="838200" cy="784225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7840" name="Rectangle 27">
              <a:extLst>
                <a:ext uri="{FF2B5EF4-FFF2-40B4-BE49-F238E27FC236}">
                  <a16:creationId xmlns:a16="http://schemas.microsoft.com/office/drawing/2014/main" id="{1323B7C9-D92E-4058-8847-E64A1FC7D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6688" y="3205163"/>
              <a:ext cx="838200" cy="787400"/>
            </a:xfrm>
            <a:prstGeom prst="rect">
              <a:avLst/>
            </a:prstGeom>
            <a:solidFill>
              <a:srgbClr val="D93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7841" name="Rectangle 28">
              <a:extLst>
                <a:ext uri="{FF2B5EF4-FFF2-40B4-BE49-F238E27FC236}">
                  <a16:creationId xmlns:a16="http://schemas.microsoft.com/office/drawing/2014/main" id="{01F21078-987D-43C2-8D6B-0A1A11B1E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6688" y="3206750"/>
              <a:ext cx="838200" cy="784225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35" name="Rectangle 29">
              <a:extLst>
                <a:ext uri="{FF2B5EF4-FFF2-40B4-BE49-F238E27FC236}">
                  <a16:creationId xmlns:a16="http://schemas.microsoft.com/office/drawing/2014/main" id="{C71AAA80-39E8-4055-8244-8F0BF7604F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7920" y="3988127"/>
              <a:ext cx="913727" cy="36674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Helvetica" panose="020B0604020202030204" pitchFamily="34" charset="0"/>
                </a:rPr>
                <a:t>clients</a:t>
              </a:r>
            </a:p>
          </p:txBody>
        </p:sp>
        <p:sp>
          <p:nvSpPr>
            <p:cNvPr id="36" name="Rectangle 30">
              <a:extLst>
                <a:ext uri="{FF2B5EF4-FFF2-40B4-BE49-F238E27FC236}">
                  <a16:creationId xmlns:a16="http://schemas.microsoft.com/office/drawing/2014/main" id="{BFD2C663-8AE7-4209-A3D9-D9A69EFB4A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1974" y="5729697"/>
              <a:ext cx="3014650" cy="36312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b="1" i="1">
                  <a:effectLst>
                    <a:outerShdw blurRad="38100" dist="38100" dir="2700000" algn="tl">
                      <a:srgbClr val="FFFFFF"/>
                    </a:outerShdw>
                  </a:effectLst>
                  <a:latin typeface="Helvetica" panose="020B0604020202030204" pitchFamily="34" charset="0"/>
                </a:rPr>
                <a:t>a specific design decision</a:t>
              </a:r>
            </a:p>
          </p:txBody>
        </p:sp>
        <p:sp>
          <p:nvSpPr>
            <p:cNvPr id="247844" name="Line 31">
              <a:extLst>
                <a:ext uri="{FF2B5EF4-FFF2-40B4-BE49-F238E27FC236}">
                  <a16:creationId xmlns:a16="http://schemas.microsoft.com/office/drawing/2014/main" id="{C4E59B92-689E-47C2-8C63-AD90CB49A4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92788" y="4667250"/>
              <a:ext cx="787400" cy="11144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845" name="Line 32">
              <a:extLst>
                <a:ext uri="{FF2B5EF4-FFF2-40B4-BE49-F238E27FC236}">
                  <a16:creationId xmlns:a16="http://schemas.microsoft.com/office/drawing/2014/main" id="{74BDF872-7A85-4098-8A3C-802497E46D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0288" y="2624138"/>
              <a:ext cx="711200" cy="4445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846" name="Line 33">
              <a:extLst>
                <a:ext uri="{FF2B5EF4-FFF2-40B4-BE49-F238E27FC236}">
                  <a16:creationId xmlns:a16="http://schemas.microsoft.com/office/drawing/2014/main" id="{91B47358-C9F3-4DC3-9228-C67395734C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71988" y="2179638"/>
              <a:ext cx="990600" cy="31115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847" name="Line 34">
              <a:extLst>
                <a:ext uri="{FF2B5EF4-FFF2-40B4-BE49-F238E27FC236}">
                  <a16:creationId xmlns:a16="http://schemas.microsoft.com/office/drawing/2014/main" id="{DA398A0E-9B07-4819-9C00-AAD2B7B909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57688" y="2849563"/>
              <a:ext cx="1117600" cy="1143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848" name="Line 35">
              <a:extLst>
                <a:ext uri="{FF2B5EF4-FFF2-40B4-BE49-F238E27FC236}">
                  <a16:creationId xmlns:a16="http://schemas.microsoft.com/office/drawing/2014/main" id="{16D9415F-0AC0-4ACC-A4D9-6AE1FABCA1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03788" y="2976563"/>
              <a:ext cx="558800" cy="4572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 advTm="102033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834" name="Picture 2" descr="C:\Users\parul\Desktop\Digital Learning Content.png">
            <a:extLst>
              <a:ext uri="{FF2B5EF4-FFF2-40B4-BE49-F238E27FC236}">
                <a16:creationId xmlns:a16="http://schemas.microsoft.com/office/drawing/2014/main" id="{0635C9DB-6508-4432-993E-8C86E718B391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8835" name="Picture 6" descr="C:\Users\parul\Desktop\Untitled-1.png">
            <a:extLst>
              <a:ext uri="{FF2B5EF4-FFF2-40B4-BE49-F238E27FC236}">
                <a16:creationId xmlns:a16="http://schemas.microsoft.com/office/drawing/2014/main" id="{8698CE79-F8E3-4A44-B542-5CD5C398AFE8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48836" name="Rectangle 7">
            <a:extLst>
              <a:ext uri="{FF2B5EF4-FFF2-40B4-BE49-F238E27FC236}">
                <a16:creationId xmlns:a16="http://schemas.microsoft.com/office/drawing/2014/main" id="{0F66C60F-7382-431F-9B2F-F9F3EB98CA83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48837" name="TextBox 6">
            <a:extLst>
              <a:ext uri="{FF2B5EF4-FFF2-40B4-BE49-F238E27FC236}">
                <a16:creationId xmlns:a16="http://schemas.microsoft.com/office/drawing/2014/main" id="{765F5F67-E7C1-4D33-8DE0-CC79E8E25B21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latin typeface="Arial" panose="020B0604020202020204" pitchFamily="34" charset="0"/>
              </a:rPr>
              <a:t>Why Information Hiding?</a:t>
            </a:r>
            <a:endParaRPr lang="en-US" altLang="en-US" sz="3000" b="1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20486" name="TextBox 9">
            <a:extLst>
              <a:ext uri="{FF2B5EF4-FFF2-40B4-BE49-F238E27FC236}">
                <a16:creationId xmlns:a16="http://schemas.microsoft.com/office/drawing/2014/main" id="{0ACA2762-1413-4166-923B-0B2B088D87FE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11163" y="2565400"/>
            <a:ext cx="7907337" cy="34671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2900" indent="-342900" algn="just" eaLnBrk="1" hangingPunct="1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en-US" sz="2000" dirty="0"/>
              <a:t>Reduces the likelihood of “side effects”</a:t>
            </a:r>
          </a:p>
          <a:p>
            <a:pPr marL="342900" indent="-342900" algn="just" eaLnBrk="1" hangingPunct="1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en-US" sz="2000" dirty="0"/>
              <a:t>Limits the global impact of local design decisions</a:t>
            </a:r>
          </a:p>
          <a:p>
            <a:pPr marL="342900" indent="-342900" algn="just" eaLnBrk="1" hangingPunct="1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en-US" sz="2000" dirty="0"/>
              <a:t>Emphasizes communication through controlled interfaces</a:t>
            </a:r>
          </a:p>
          <a:p>
            <a:pPr marL="342900" indent="-342900" algn="just" eaLnBrk="1" hangingPunct="1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en-US" sz="2000" dirty="0"/>
              <a:t>Discourages the use of global data</a:t>
            </a:r>
          </a:p>
          <a:p>
            <a:pPr marL="342900" indent="-342900" algn="just" eaLnBrk="1" hangingPunct="1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en-US" sz="2000" dirty="0"/>
              <a:t>Leads to encapsulation—an attribute of high quality design</a:t>
            </a:r>
          </a:p>
          <a:p>
            <a:pPr marL="342900" indent="-342900" algn="just" eaLnBrk="1" hangingPunct="1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en-US" sz="2000" dirty="0"/>
              <a:t>Results in higher quality software</a:t>
            </a:r>
          </a:p>
          <a:p>
            <a:pPr>
              <a:lnSpc>
                <a:spcPct val="150000"/>
              </a:lnSpc>
              <a:defRPr/>
            </a:pPr>
            <a:endParaRPr lang="en-US" altLang="en-US" sz="2000" dirty="0">
              <a:latin typeface="Calibri" pitchFamily="34" charset="0"/>
              <a:cs typeface="Times New Roman" pitchFamily="18" charset="0"/>
            </a:endParaRPr>
          </a:p>
        </p:txBody>
      </p:sp>
      <p:pic>
        <p:nvPicPr>
          <p:cNvPr id="248839" name="Audio 1">
            <a:hlinkClick r:id="" action="ppaction://media"/>
            <a:extLst>
              <a:ext uri="{FF2B5EF4-FFF2-40B4-BE49-F238E27FC236}">
                <a16:creationId xmlns:a16="http://schemas.microsoft.com/office/drawing/2014/main" id="{1B021427-03B3-43C3-B468-A02076C8C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02033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858" name="Picture 2" descr="C:\Users\parul\Desktop\Digital Learning Content.png">
            <a:extLst>
              <a:ext uri="{FF2B5EF4-FFF2-40B4-BE49-F238E27FC236}">
                <a16:creationId xmlns:a16="http://schemas.microsoft.com/office/drawing/2014/main" id="{4BA96A07-F20F-452A-871C-B89EA69F816A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9859" name="Picture 6" descr="C:\Users\parul\Desktop\Untitled-1.png">
            <a:extLst>
              <a:ext uri="{FF2B5EF4-FFF2-40B4-BE49-F238E27FC236}">
                <a16:creationId xmlns:a16="http://schemas.microsoft.com/office/drawing/2014/main" id="{0DF7A992-899E-447A-BFD9-854A25B1FE15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49860" name="Rectangle 7">
            <a:extLst>
              <a:ext uri="{FF2B5EF4-FFF2-40B4-BE49-F238E27FC236}">
                <a16:creationId xmlns:a16="http://schemas.microsoft.com/office/drawing/2014/main" id="{21B7F0E0-F93E-4F87-9AA4-3105CDF7AC31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49861" name="TextBox 6">
            <a:extLst>
              <a:ext uri="{FF2B5EF4-FFF2-40B4-BE49-F238E27FC236}">
                <a16:creationId xmlns:a16="http://schemas.microsoft.com/office/drawing/2014/main" id="{D231B355-320F-4808-B0FA-3BDFCB01550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latin typeface="Arial" panose="020B0604020202020204" pitchFamily="34" charset="0"/>
              </a:rPr>
              <a:t>Stepwise Refinement</a:t>
            </a:r>
            <a:endParaRPr lang="en-US" altLang="en-US" sz="3000" b="1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pic>
        <p:nvPicPr>
          <p:cNvPr id="249862" name="Audio 1">
            <a:hlinkClick r:id="" action="ppaction://media"/>
            <a:extLst>
              <a:ext uri="{FF2B5EF4-FFF2-40B4-BE49-F238E27FC236}">
                <a16:creationId xmlns:a16="http://schemas.microsoft.com/office/drawing/2014/main" id="{587DF6BE-A87B-42FB-991F-C677F90DF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9863" name="Group 28">
            <a:extLst>
              <a:ext uri="{FF2B5EF4-FFF2-40B4-BE49-F238E27FC236}">
                <a16:creationId xmlns:a16="http://schemas.microsoft.com/office/drawing/2014/main" id="{E3EC45B4-587A-4330-A366-20260D344CF1}"/>
              </a:ext>
            </a:extLst>
          </p:cNvPr>
          <p:cNvGrpSpPr>
            <a:grpSpLocks/>
          </p:cNvGrpSpPr>
          <p:nvPr/>
        </p:nvGrpSpPr>
        <p:grpSpPr bwMode="auto">
          <a:xfrm>
            <a:off x="468313" y="2671763"/>
            <a:ext cx="7958137" cy="3563937"/>
            <a:chOff x="3505200" y="1771650"/>
            <a:chExt cx="5994400" cy="4438650"/>
          </a:xfrm>
        </p:grpSpPr>
        <p:sp>
          <p:nvSpPr>
            <p:cNvPr id="249864" name="AutoShape 3">
              <a:extLst>
                <a:ext uri="{FF2B5EF4-FFF2-40B4-BE49-F238E27FC236}">
                  <a16:creationId xmlns:a16="http://schemas.microsoft.com/office/drawing/2014/main" id="{034D0A68-B3BC-4D82-87E7-F7397FA26E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0600" y="1854200"/>
              <a:ext cx="2768600" cy="2768600"/>
            </a:xfrm>
            <a:prstGeom prst="roundRect">
              <a:avLst>
                <a:gd name="adj" fmla="val 6616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1" name="AutoShape 4">
              <a:extLst>
                <a:ext uri="{FF2B5EF4-FFF2-40B4-BE49-F238E27FC236}">
                  <a16:creationId xmlns:a16="http://schemas.microsoft.com/office/drawing/2014/main" id="{032BA922-A917-45E1-81EE-BFD6A63B6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5200" y="1828986"/>
              <a:ext cx="2819628" cy="2819383"/>
            </a:xfrm>
            <a:prstGeom prst="roundRect">
              <a:avLst>
                <a:gd name="adj" fmla="val 7394"/>
              </a:avLst>
            </a:prstGeom>
            <a:solidFill>
              <a:schemeClr val="folHlink"/>
            </a:solidFill>
            <a:ln>
              <a:noFill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IN" altLang="en-US"/>
            </a:p>
          </p:txBody>
        </p:sp>
        <p:sp>
          <p:nvSpPr>
            <p:cNvPr id="249866" name="Line 5">
              <a:extLst>
                <a:ext uri="{FF2B5EF4-FFF2-40B4-BE49-F238E27FC236}">
                  <a16:creationId xmlns:a16="http://schemas.microsoft.com/office/drawing/2014/main" id="{02AA46C4-7F23-40A7-B018-C640B1B94B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0600" y="2311400"/>
              <a:ext cx="2768600" cy="0"/>
            </a:xfrm>
            <a:prstGeom prst="line">
              <a:avLst/>
            </a:prstGeom>
            <a:noFill/>
            <a:ln w="50800">
              <a:solidFill>
                <a:srgbClr val="AD278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67" name="Rectangle 6">
              <a:extLst>
                <a:ext uri="{FF2B5EF4-FFF2-40B4-BE49-F238E27FC236}">
                  <a16:creationId xmlns:a16="http://schemas.microsoft.com/office/drawing/2014/main" id="{D07DF707-7DEF-4836-9801-A8229E92A7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5213" y="1771650"/>
              <a:ext cx="770882" cy="441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>
                  <a:solidFill>
                    <a:schemeClr val="bg2"/>
                  </a:solidFill>
                  <a:latin typeface="Helvetica" panose="020B0604020202020204" pitchFamily="34" charset="0"/>
                </a:rPr>
                <a:t>open</a:t>
              </a:r>
              <a:endParaRPr lang="en-US" altLang="en-US">
                <a:latin typeface="Helvetica" panose="020B0604020202020204" pitchFamily="34" charset="0"/>
              </a:endParaRPr>
            </a:p>
          </p:txBody>
        </p:sp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5D10937B-063D-4662-9986-818C2E0E2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1605" y="2882796"/>
              <a:ext cx="3376858" cy="2159023"/>
            </a:xfrm>
            <a:prstGeom prst="rect">
              <a:avLst/>
            </a:prstGeom>
            <a:solidFill>
              <a:srgbClr val="919191"/>
            </a:solidFill>
            <a:ln>
              <a:noFill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IN" altLang="en-US"/>
            </a:p>
          </p:txBody>
        </p:sp>
        <p:sp>
          <p:nvSpPr>
            <p:cNvPr id="249869" name="Rectangle 8">
              <a:extLst>
                <a:ext uri="{FF2B5EF4-FFF2-40B4-BE49-F238E27FC236}">
                  <a16:creationId xmlns:a16="http://schemas.microsoft.com/office/drawing/2014/main" id="{8457DA5C-26DD-4842-B8B3-346DEDB41C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6613" y="2917825"/>
              <a:ext cx="1476375" cy="611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Helvetica" panose="020B0604020202020204" pitchFamily="34" charset="0"/>
                </a:rPr>
                <a:t>walk to door;</a:t>
              </a:r>
            </a:p>
            <a:p>
              <a:pPr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endParaRPr lang="en-US" altLang="en-US" sz="1800">
                <a:latin typeface="Helvetica" panose="020B0604020202020204" pitchFamily="34" charset="0"/>
              </a:endParaRPr>
            </a:p>
          </p:txBody>
        </p:sp>
        <p:sp>
          <p:nvSpPr>
            <p:cNvPr id="249870" name="Rectangle 9">
              <a:extLst>
                <a:ext uri="{FF2B5EF4-FFF2-40B4-BE49-F238E27FC236}">
                  <a16:creationId xmlns:a16="http://schemas.microsoft.com/office/drawing/2014/main" id="{E4B83343-48D6-475A-BD04-C5AB311F0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6613" y="3146425"/>
              <a:ext cx="1706562" cy="611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Helvetica" panose="020B0604020202020204" pitchFamily="34" charset="0"/>
                </a:rPr>
                <a:t>reach for knob;</a:t>
              </a:r>
            </a:p>
            <a:p>
              <a:pPr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endParaRPr lang="en-US" altLang="en-US" sz="1800">
                <a:latin typeface="Helvetica" panose="020B0604020202020204" pitchFamily="34" charset="0"/>
              </a:endParaRPr>
            </a:p>
          </p:txBody>
        </p:sp>
        <p:sp>
          <p:nvSpPr>
            <p:cNvPr id="249871" name="Rectangle 10">
              <a:extLst>
                <a:ext uri="{FF2B5EF4-FFF2-40B4-BE49-F238E27FC236}">
                  <a16:creationId xmlns:a16="http://schemas.microsoft.com/office/drawing/2014/main" id="{2D683638-BE1E-41E9-BC5F-068D51642E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6613" y="3375025"/>
              <a:ext cx="182562" cy="615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Helvetica" panose="020B0604020202020204" pitchFamily="34" charset="0"/>
              </a:endParaRPr>
            </a:p>
            <a:p>
              <a:pPr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endParaRPr lang="en-US" altLang="en-US" sz="1800">
                <a:latin typeface="Helvetica" panose="020B0604020202020204" pitchFamily="34" charset="0"/>
              </a:endParaRPr>
            </a:p>
          </p:txBody>
        </p:sp>
        <p:sp>
          <p:nvSpPr>
            <p:cNvPr id="249872" name="Rectangle 11">
              <a:extLst>
                <a:ext uri="{FF2B5EF4-FFF2-40B4-BE49-F238E27FC236}">
                  <a16:creationId xmlns:a16="http://schemas.microsoft.com/office/drawing/2014/main" id="{79CFA406-2880-4482-92D6-E5AF1C8A8C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6613" y="3603625"/>
              <a:ext cx="1274762" cy="611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Helvetica" panose="020B0604020202020204" pitchFamily="34" charset="0"/>
                </a:rPr>
                <a:t>open door;</a:t>
              </a:r>
            </a:p>
            <a:p>
              <a:pPr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endParaRPr lang="en-US" altLang="en-US" sz="1800">
                <a:latin typeface="Helvetica" panose="020B0604020202020204" pitchFamily="34" charset="0"/>
              </a:endParaRPr>
            </a:p>
          </p:txBody>
        </p:sp>
        <p:sp>
          <p:nvSpPr>
            <p:cNvPr id="249873" name="Rectangle 12">
              <a:extLst>
                <a:ext uri="{FF2B5EF4-FFF2-40B4-BE49-F238E27FC236}">
                  <a16:creationId xmlns:a16="http://schemas.microsoft.com/office/drawing/2014/main" id="{1B624E51-4B6C-4B8F-A5FD-10BFFC98BE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6613" y="3832225"/>
              <a:ext cx="182562" cy="615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Helvetica" panose="020B0604020202020204" pitchFamily="34" charset="0"/>
              </a:endParaRPr>
            </a:p>
            <a:p>
              <a:pPr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endParaRPr lang="en-US" altLang="en-US" sz="1800">
                <a:latin typeface="Helvetica" panose="020B0604020202020204" pitchFamily="34" charset="0"/>
              </a:endParaRPr>
            </a:p>
          </p:txBody>
        </p:sp>
        <p:sp>
          <p:nvSpPr>
            <p:cNvPr id="249874" name="Rectangle 13">
              <a:extLst>
                <a:ext uri="{FF2B5EF4-FFF2-40B4-BE49-F238E27FC236}">
                  <a16:creationId xmlns:a16="http://schemas.microsoft.com/office/drawing/2014/main" id="{81E09A17-E0DE-4451-A22D-D02748662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6613" y="4060825"/>
              <a:ext cx="1539875" cy="611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Helvetica" panose="020B0604020202020204" pitchFamily="34" charset="0"/>
                </a:rPr>
                <a:t>walk through;</a:t>
              </a:r>
            </a:p>
            <a:p>
              <a:pPr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endParaRPr lang="en-US" altLang="en-US" sz="1800">
                <a:latin typeface="Helvetica" panose="020B0604020202020204" pitchFamily="34" charset="0"/>
              </a:endParaRPr>
            </a:p>
          </p:txBody>
        </p:sp>
        <p:sp>
          <p:nvSpPr>
            <p:cNvPr id="249875" name="Rectangle 14">
              <a:extLst>
                <a:ext uri="{FF2B5EF4-FFF2-40B4-BE49-F238E27FC236}">
                  <a16:creationId xmlns:a16="http://schemas.microsoft.com/office/drawing/2014/main" id="{7391A624-1A1B-49BE-8767-6F59B307F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6613" y="4289425"/>
              <a:ext cx="1298575" cy="363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Helvetica" panose="020B0604020202020204" pitchFamily="34" charset="0"/>
                </a:rPr>
                <a:t>close door.</a:t>
              </a:r>
            </a:p>
          </p:txBody>
        </p:sp>
        <p:sp>
          <p:nvSpPr>
            <p:cNvPr id="22" name="Rectangle 15">
              <a:extLst>
                <a:ext uri="{FF2B5EF4-FFF2-40B4-BE49-F238E27FC236}">
                  <a16:creationId xmlns:a16="http://schemas.microsoft.com/office/drawing/2014/main" id="{22E6B975-C861-442F-8534-DFAE8EA5E4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828" y="3533270"/>
              <a:ext cx="3174772" cy="267703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IN" altLang="en-US"/>
            </a:p>
          </p:txBody>
        </p:sp>
        <p:sp>
          <p:nvSpPr>
            <p:cNvPr id="249877" name="Rectangle 16">
              <a:extLst>
                <a:ext uri="{FF2B5EF4-FFF2-40B4-BE49-F238E27FC236}">
                  <a16:creationId xmlns:a16="http://schemas.microsoft.com/office/drawing/2014/main" id="{1DED431A-A53F-420C-A4E5-1F568E0C91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1913" y="3627438"/>
              <a:ext cx="2519362" cy="611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chemeClr val="bg2"/>
                  </a:solidFill>
                  <a:latin typeface="Helvetica" panose="020B0604020202020204" pitchFamily="34" charset="0"/>
                </a:rPr>
                <a:t>repeat until door opens</a:t>
              </a:r>
            </a:p>
            <a:p>
              <a:pPr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chemeClr val="bg2"/>
                </a:solidFill>
                <a:latin typeface="Helvetica" panose="020B0604020202020204" pitchFamily="34" charset="0"/>
              </a:endParaRPr>
            </a:p>
          </p:txBody>
        </p:sp>
        <p:sp>
          <p:nvSpPr>
            <p:cNvPr id="249878" name="Rectangle 17">
              <a:extLst>
                <a:ext uri="{FF2B5EF4-FFF2-40B4-BE49-F238E27FC236}">
                  <a16:creationId xmlns:a16="http://schemas.microsoft.com/office/drawing/2014/main" id="{3C60377C-7875-4B6D-920A-348158218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1913" y="3856038"/>
              <a:ext cx="2239962" cy="611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chemeClr val="bg2"/>
                  </a:solidFill>
                  <a:latin typeface="Helvetica" panose="020B0604020202020204" pitchFamily="34" charset="0"/>
                </a:rPr>
                <a:t>turn knob clockwise;</a:t>
              </a:r>
            </a:p>
            <a:p>
              <a:pPr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chemeClr val="bg2"/>
                </a:solidFill>
                <a:latin typeface="Helvetica" panose="020B0604020202020204" pitchFamily="34" charset="0"/>
              </a:endParaRPr>
            </a:p>
          </p:txBody>
        </p:sp>
        <p:sp>
          <p:nvSpPr>
            <p:cNvPr id="249879" name="Rectangle 18">
              <a:extLst>
                <a:ext uri="{FF2B5EF4-FFF2-40B4-BE49-F238E27FC236}">
                  <a16:creationId xmlns:a16="http://schemas.microsoft.com/office/drawing/2014/main" id="{5F262F95-33BC-4DCC-BAE4-42697B7C0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1913" y="4084638"/>
              <a:ext cx="2678112" cy="611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chemeClr val="bg2"/>
                  </a:solidFill>
                  <a:latin typeface="Helvetica" panose="020B0604020202020204" pitchFamily="34" charset="0"/>
                </a:rPr>
                <a:t>if knob doesn't turn, then</a:t>
              </a:r>
            </a:p>
            <a:p>
              <a:pPr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chemeClr val="bg2"/>
                </a:solidFill>
                <a:latin typeface="Helvetica" panose="020B0604020202020204" pitchFamily="34" charset="0"/>
              </a:endParaRPr>
            </a:p>
          </p:txBody>
        </p:sp>
        <p:sp>
          <p:nvSpPr>
            <p:cNvPr id="249880" name="Rectangle 19">
              <a:extLst>
                <a:ext uri="{FF2B5EF4-FFF2-40B4-BE49-F238E27FC236}">
                  <a16:creationId xmlns:a16="http://schemas.microsoft.com/office/drawing/2014/main" id="{10161256-9FAA-436E-BEA7-1953E82C9B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1913" y="4313238"/>
              <a:ext cx="1731962" cy="611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chemeClr val="bg2"/>
                  </a:solidFill>
                  <a:latin typeface="Helvetica" panose="020B0604020202020204" pitchFamily="34" charset="0"/>
                </a:rPr>
                <a:t>    take key out;</a:t>
              </a:r>
            </a:p>
            <a:p>
              <a:pPr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chemeClr val="bg2"/>
                </a:solidFill>
                <a:latin typeface="Helvetica" panose="020B0604020202020204" pitchFamily="34" charset="0"/>
              </a:endParaRPr>
            </a:p>
          </p:txBody>
        </p:sp>
        <p:sp>
          <p:nvSpPr>
            <p:cNvPr id="249881" name="Rectangle 20">
              <a:extLst>
                <a:ext uri="{FF2B5EF4-FFF2-40B4-BE49-F238E27FC236}">
                  <a16:creationId xmlns:a16="http://schemas.microsoft.com/office/drawing/2014/main" id="{F4D31AA6-73C7-42BF-BC4F-294755CEBE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1913" y="4541838"/>
              <a:ext cx="2047875" cy="611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chemeClr val="bg2"/>
                  </a:solidFill>
                  <a:latin typeface="Helvetica" panose="020B0604020202020204" pitchFamily="34" charset="0"/>
                </a:rPr>
                <a:t>    find correct key;</a:t>
              </a:r>
            </a:p>
            <a:p>
              <a:pPr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chemeClr val="bg2"/>
                </a:solidFill>
                <a:latin typeface="Helvetica" panose="020B0604020202020204" pitchFamily="34" charset="0"/>
              </a:endParaRPr>
            </a:p>
          </p:txBody>
        </p:sp>
        <p:sp>
          <p:nvSpPr>
            <p:cNvPr id="249882" name="Rectangle 21">
              <a:extLst>
                <a:ext uri="{FF2B5EF4-FFF2-40B4-BE49-F238E27FC236}">
                  <a16:creationId xmlns:a16="http://schemas.microsoft.com/office/drawing/2014/main" id="{BD80F16A-0AC5-40D9-ADF4-96206B76DB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1913" y="4770438"/>
              <a:ext cx="1768475" cy="611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chemeClr val="bg2"/>
                  </a:solidFill>
                  <a:latin typeface="Helvetica" panose="020B0604020202020204" pitchFamily="34" charset="0"/>
                </a:rPr>
                <a:t>    insert in lock;</a:t>
              </a:r>
            </a:p>
            <a:p>
              <a:pPr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chemeClr val="bg2"/>
                </a:solidFill>
                <a:latin typeface="Helvetica" panose="020B0604020202020204" pitchFamily="34" charset="0"/>
              </a:endParaRPr>
            </a:p>
          </p:txBody>
        </p:sp>
        <p:sp>
          <p:nvSpPr>
            <p:cNvPr id="249883" name="Rectangle 22">
              <a:extLst>
                <a:ext uri="{FF2B5EF4-FFF2-40B4-BE49-F238E27FC236}">
                  <a16:creationId xmlns:a16="http://schemas.microsoft.com/office/drawing/2014/main" id="{3C7A3683-4909-4050-A40A-E846356D5A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1913" y="4999038"/>
              <a:ext cx="676275" cy="611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chemeClr val="bg2"/>
                  </a:solidFill>
                  <a:latin typeface="Helvetica" panose="020B0604020202020204" pitchFamily="34" charset="0"/>
                </a:rPr>
                <a:t>endif</a:t>
              </a:r>
            </a:p>
            <a:p>
              <a:pPr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chemeClr val="bg2"/>
                </a:solidFill>
                <a:latin typeface="Helvetica" panose="020B0604020202020204" pitchFamily="34" charset="0"/>
              </a:endParaRPr>
            </a:p>
          </p:txBody>
        </p:sp>
        <p:sp>
          <p:nvSpPr>
            <p:cNvPr id="249884" name="Rectangle 23">
              <a:extLst>
                <a:ext uri="{FF2B5EF4-FFF2-40B4-BE49-F238E27FC236}">
                  <a16:creationId xmlns:a16="http://schemas.microsoft.com/office/drawing/2014/main" id="{EBCBD675-CB33-45D0-9BD2-6FF650B7B7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1913" y="5275263"/>
              <a:ext cx="1909762" cy="774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8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chemeClr val="bg2"/>
                  </a:solidFill>
                  <a:latin typeface="Helvetica" panose="020B0604020202020204" pitchFamily="34" charset="0"/>
                </a:rPr>
                <a:t>pull/push door</a:t>
              </a:r>
            </a:p>
            <a:p>
              <a:pPr eaLnBrk="1" hangingPunct="1">
                <a:lnSpc>
                  <a:spcPct val="8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chemeClr val="bg2"/>
                  </a:solidFill>
                  <a:latin typeface="Helvetica" panose="020B0604020202020204" pitchFamily="34" charset="0"/>
                </a:rPr>
                <a:t>move out of way;</a:t>
              </a:r>
            </a:p>
            <a:p>
              <a:pPr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chemeClr val="bg2"/>
                </a:solidFill>
                <a:latin typeface="Helvetica" panose="020B0604020202020204" pitchFamily="34" charset="0"/>
              </a:endParaRPr>
            </a:p>
          </p:txBody>
        </p:sp>
        <p:sp>
          <p:nvSpPr>
            <p:cNvPr id="249885" name="Rectangle 24">
              <a:extLst>
                <a:ext uri="{FF2B5EF4-FFF2-40B4-BE49-F238E27FC236}">
                  <a16:creationId xmlns:a16="http://schemas.microsoft.com/office/drawing/2014/main" id="{7BAC5080-CFB9-4544-9CAA-52ABFE127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9213" y="5684838"/>
              <a:ext cx="1274762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chemeClr val="bg2"/>
                  </a:solidFill>
                  <a:latin typeface="Helvetica" panose="020B0604020202020204" pitchFamily="34" charset="0"/>
                </a:rPr>
                <a:t>end repeat</a:t>
              </a:r>
            </a:p>
          </p:txBody>
        </p:sp>
        <p:sp>
          <p:nvSpPr>
            <p:cNvPr id="249886" name="Line 25">
              <a:extLst>
                <a:ext uri="{FF2B5EF4-FFF2-40B4-BE49-F238E27FC236}">
                  <a16:creationId xmlns:a16="http://schemas.microsoft.com/office/drawing/2014/main" id="{7224122E-F8E3-458D-B03B-EB89C10EA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019800" y="3835400"/>
              <a:ext cx="406400" cy="12700"/>
            </a:xfrm>
            <a:prstGeom prst="line">
              <a:avLst/>
            </a:prstGeom>
            <a:noFill/>
            <a:ln w="508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7" name="Arc 26">
              <a:extLst>
                <a:ext uri="{FF2B5EF4-FFF2-40B4-BE49-F238E27FC236}">
                  <a16:creationId xmlns:a16="http://schemas.microsoft.com/office/drawing/2014/main" id="{005A5A02-36D3-4690-8CCE-A6BFF20EEE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88" y="2767013"/>
              <a:ext cx="812800" cy="828675"/>
            </a:xfrm>
            <a:custGeom>
              <a:avLst/>
              <a:gdLst>
                <a:gd name="T0" fmla="*/ 2147483646 w 21600"/>
                <a:gd name="T1" fmla="*/ 2147483646 h 21600"/>
                <a:gd name="T2" fmla="*/ 0 w 21600"/>
                <a:gd name="T3" fmla="*/ 0 h 21600"/>
                <a:gd name="T4" fmla="*/ 2147483646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599"/>
                  </a:moveTo>
                  <a:cubicBezTo>
                    <a:pt x="9670" y="21599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599"/>
                  </a:moveTo>
                  <a:cubicBezTo>
                    <a:pt x="9670" y="21599"/>
                    <a:pt x="0" y="11929"/>
                    <a:pt x="0" y="0"/>
                  </a:cubicBezTo>
                  <a:lnTo>
                    <a:pt x="21600" y="0"/>
                  </a:lnTo>
                  <a:lnTo>
                    <a:pt x="21600" y="21599"/>
                  </a:lnTo>
                  <a:close/>
                </a:path>
              </a:pathLst>
            </a:custGeom>
            <a:noFill/>
            <a:ln w="50800" cap="rnd">
              <a:solidFill>
                <a:srgbClr val="AD278D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 advTm="102033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882" name="Picture 2" descr="C:\Users\parul\Desktop\Digital Learning Content.png">
            <a:extLst>
              <a:ext uri="{FF2B5EF4-FFF2-40B4-BE49-F238E27FC236}">
                <a16:creationId xmlns:a16="http://schemas.microsoft.com/office/drawing/2014/main" id="{842E23DA-633E-4DA0-AEBB-C20BA7C6D243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883" name="Picture 6" descr="C:\Users\parul\Desktop\Untitled-1.png">
            <a:extLst>
              <a:ext uri="{FF2B5EF4-FFF2-40B4-BE49-F238E27FC236}">
                <a16:creationId xmlns:a16="http://schemas.microsoft.com/office/drawing/2014/main" id="{3FFA6F07-9EFF-45D0-BBEC-D47109680861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50884" name="Rectangle 7">
            <a:extLst>
              <a:ext uri="{FF2B5EF4-FFF2-40B4-BE49-F238E27FC236}">
                <a16:creationId xmlns:a16="http://schemas.microsoft.com/office/drawing/2014/main" id="{2A5D5147-7A20-472B-92CD-2B31D95D53C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50885" name="TextBox 6">
            <a:extLst>
              <a:ext uri="{FF2B5EF4-FFF2-40B4-BE49-F238E27FC236}">
                <a16:creationId xmlns:a16="http://schemas.microsoft.com/office/drawing/2014/main" id="{D1F23522-0D1E-4AA1-B978-E7A89F74164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latin typeface="Arial" panose="020B0604020202020204" pitchFamily="34" charset="0"/>
              </a:rPr>
              <a:t>Sizing Modules: Two Views</a:t>
            </a:r>
            <a:endParaRPr lang="en-US" altLang="en-US" sz="3000" b="1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pic>
        <p:nvPicPr>
          <p:cNvPr id="250886" name="Audio 1">
            <a:hlinkClick r:id="" action="ppaction://media"/>
            <a:extLst>
              <a:ext uri="{FF2B5EF4-FFF2-40B4-BE49-F238E27FC236}">
                <a16:creationId xmlns:a16="http://schemas.microsoft.com/office/drawing/2014/main" id="{D63C7859-CFAF-482A-AB2C-2CE70DC67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887" name="Picture 3">
            <a:extLst>
              <a:ext uri="{FF2B5EF4-FFF2-40B4-BE49-F238E27FC236}">
                <a16:creationId xmlns:a16="http://schemas.microsoft.com/office/drawing/2014/main" id="{7D36C808-C09B-489A-837B-DC15D8C3CDCC}"/>
              </a:ext>
            </a:extLst>
          </p:cNvPr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636838"/>
            <a:ext cx="7920038" cy="370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02033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906" name="Picture 2" descr="C:\Users\parul\Desktop\Digital Learning Content.png">
            <a:extLst>
              <a:ext uri="{FF2B5EF4-FFF2-40B4-BE49-F238E27FC236}">
                <a16:creationId xmlns:a16="http://schemas.microsoft.com/office/drawing/2014/main" id="{CECE8EC3-1CCF-4A95-996C-0ECA5A9D881E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1907" name="Picture 6" descr="C:\Users\parul\Desktop\Untitled-1.png">
            <a:extLst>
              <a:ext uri="{FF2B5EF4-FFF2-40B4-BE49-F238E27FC236}">
                <a16:creationId xmlns:a16="http://schemas.microsoft.com/office/drawing/2014/main" id="{EFFE71FB-E05C-4C8E-9D4B-FFCD9C765529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51908" name="Rectangle 7">
            <a:extLst>
              <a:ext uri="{FF2B5EF4-FFF2-40B4-BE49-F238E27FC236}">
                <a16:creationId xmlns:a16="http://schemas.microsoft.com/office/drawing/2014/main" id="{C886F0CB-2DCA-44E6-A5B6-0289BDBA1653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51909" name="TextBox 6">
            <a:extLst>
              <a:ext uri="{FF2B5EF4-FFF2-40B4-BE49-F238E27FC236}">
                <a16:creationId xmlns:a16="http://schemas.microsoft.com/office/drawing/2014/main" id="{4D5340F2-9299-40A8-A6F5-CC3E00178D36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latin typeface="Arial" panose="020B0604020202020204" pitchFamily="34" charset="0"/>
              </a:rPr>
              <a:t>Functional Independence</a:t>
            </a:r>
            <a:endParaRPr lang="en-US" altLang="en-US" sz="3000" b="1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20486" name="TextBox 9">
            <a:extLst>
              <a:ext uri="{FF2B5EF4-FFF2-40B4-BE49-F238E27FC236}">
                <a16:creationId xmlns:a16="http://schemas.microsoft.com/office/drawing/2014/main" id="{B0A4AC84-C507-4332-BB46-B2408BF0A3BF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11163" y="2565400"/>
            <a:ext cx="7907337" cy="34671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en-US" altLang="en-US" sz="2000" dirty="0">
                <a:latin typeface="Palatino" charset="0"/>
              </a:rPr>
              <a:t>Functional independence is achieved by developing modules with "single-minded" function and an "aversion" to excessive interaction with other modules.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endParaRPr lang="en-US" altLang="en-US" sz="2000" dirty="0">
              <a:latin typeface="Calibri" pitchFamily="34" charset="0"/>
              <a:cs typeface="Times New Roman" pitchFamily="18" charset="0"/>
            </a:endParaRPr>
          </a:p>
        </p:txBody>
      </p:sp>
      <p:pic>
        <p:nvPicPr>
          <p:cNvPr id="251911" name="Audio 1">
            <a:hlinkClick r:id="" action="ppaction://media"/>
            <a:extLst>
              <a:ext uri="{FF2B5EF4-FFF2-40B4-BE49-F238E27FC236}">
                <a16:creationId xmlns:a16="http://schemas.microsoft.com/office/drawing/2014/main" id="{21603996-17F8-49BC-8CAB-F3E4A14C3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02033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930" name="Picture 2" descr="C:\Users\parul\Desktop\Digital Learning Content.png">
            <a:extLst>
              <a:ext uri="{FF2B5EF4-FFF2-40B4-BE49-F238E27FC236}">
                <a16:creationId xmlns:a16="http://schemas.microsoft.com/office/drawing/2014/main" id="{D74E9696-0AC4-4CE1-A658-CB5B52330DF5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2931" name="Picture 6" descr="C:\Users\parul\Desktop\Untitled-1.png">
            <a:extLst>
              <a:ext uri="{FF2B5EF4-FFF2-40B4-BE49-F238E27FC236}">
                <a16:creationId xmlns:a16="http://schemas.microsoft.com/office/drawing/2014/main" id="{136E7647-E7FA-4895-BF06-9FF5A0F10343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52932" name="Rectangle 7">
            <a:extLst>
              <a:ext uri="{FF2B5EF4-FFF2-40B4-BE49-F238E27FC236}">
                <a16:creationId xmlns:a16="http://schemas.microsoft.com/office/drawing/2014/main" id="{4D9DC777-613B-4607-9250-BF81AC795FAA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88" y="148431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52933" name="TextBox 6">
            <a:extLst>
              <a:ext uri="{FF2B5EF4-FFF2-40B4-BE49-F238E27FC236}">
                <a16:creationId xmlns:a16="http://schemas.microsoft.com/office/drawing/2014/main" id="{5E65573C-C69B-4F72-AE68-8BFD8ADBD9D3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latin typeface="Arial" panose="020B0604020202020204" pitchFamily="34" charset="0"/>
              </a:rPr>
              <a:t>Functional Independence (Cont.)</a:t>
            </a:r>
            <a:endParaRPr lang="en-US" altLang="en-US" sz="3000" b="1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20486" name="TextBox 9">
            <a:extLst>
              <a:ext uri="{FF2B5EF4-FFF2-40B4-BE49-F238E27FC236}">
                <a16:creationId xmlns:a16="http://schemas.microsoft.com/office/drawing/2014/main" id="{A82546CE-41F2-4BE4-9C01-66ADC99DE507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23850" y="2298700"/>
            <a:ext cx="8496300" cy="4343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ts val="300"/>
              </a:spcBef>
              <a:defRPr/>
            </a:pPr>
            <a:r>
              <a:rPr lang="en-US" altLang="en-US" sz="2000" i="1" dirty="0">
                <a:solidFill>
                  <a:schemeClr val="folHlink"/>
                </a:solidFill>
                <a:latin typeface="Palatino" charset="0"/>
              </a:rPr>
              <a:t>Cohesion</a:t>
            </a:r>
            <a:r>
              <a:rPr lang="en-US" altLang="en-US" sz="2000" dirty="0">
                <a:latin typeface="Palatino" charset="0"/>
              </a:rPr>
              <a:t> is an indication of the relative functional strength of a module.</a:t>
            </a:r>
          </a:p>
          <a:p>
            <a:pPr lvl="1" eaLnBrk="1" hangingPunct="1">
              <a:lnSpc>
                <a:spcPct val="150000"/>
              </a:lnSpc>
              <a:spcBef>
                <a:spcPts val="300"/>
              </a:spcBef>
              <a:defRPr/>
            </a:pPr>
            <a:r>
              <a:rPr lang="en-US" altLang="en-US" dirty="0">
                <a:latin typeface="Palatino" charset="0"/>
              </a:rPr>
              <a:t>A cohesive module performs a single task, requiring little interaction with other components in other parts of a program. Stated simply, a cohesive module should (ideally) do just one thing. </a:t>
            </a:r>
          </a:p>
          <a:p>
            <a:pPr eaLnBrk="1" hangingPunct="1">
              <a:lnSpc>
                <a:spcPct val="150000"/>
              </a:lnSpc>
              <a:spcBef>
                <a:spcPts val="300"/>
              </a:spcBef>
              <a:defRPr/>
            </a:pPr>
            <a:r>
              <a:rPr lang="en-US" altLang="en-US" sz="2000" i="1" dirty="0">
                <a:solidFill>
                  <a:schemeClr val="folHlink"/>
                </a:solidFill>
                <a:latin typeface="Palatino" charset="0"/>
              </a:rPr>
              <a:t>Coupling</a:t>
            </a:r>
            <a:r>
              <a:rPr lang="en-US" altLang="en-US" sz="2000" dirty="0">
                <a:latin typeface="Palatino" charset="0"/>
              </a:rPr>
              <a:t> is an indication of the relative interdependence among modules.</a:t>
            </a:r>
          </a:p>
          <a:p>
            <a:pPr lvl="1" eaLnBrk="1" hangingPunct="1">
              <a:lnSpc>
                <a:spcPct val="150000"/>
              </a:lnSpc>
              <a:spcBef>
                <a:spcPts val="300"/>
              </a:spcBef>
              <a:defRPr/>
            </a:pPr>
            <a:r>
              <a:rPr lang="en-US" altLang="en-US" dirty="0">
                <a:latin typeface="Palatino" charset="0"/>
              </a:rPr>
              <a:t>Coupling depends on the interface complexity between modules, the point at which entry or reference is made to a module, and what data pass across the interface.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endParaRPr lang="en-US" altLang="en-US" sz="2000" dirty="0">
              <a:latin typeface="Calibri" pitchFamily="34" charset="0"/>
              <a:cs typeface="Times New Roman" pitchFamily="18" charset="0"/>
            </a:endParaRPr>
          </a:p>
        </p:txBody>
      </p:sp>
      <p:pic>
        <p:nvPicPr>
          <p:cNvPr id="252935" name="Audio 1">
            <a:hlinkClick r:id="" action="ppaction://media"/>
            <a:extLst>
              <a:ext uri="{FF2B5EF4-FFF2-40B4-BE49-F238E27FC236}">
                <a16:creationId xmlns:a16="http://schemas.microsoft.com/office/drawing/2014/main" id="{05B4F8AC-6EEE-494D-BDA3-D69491149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02033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954" name="Picture 2" descr="C:\Users\parul\Desktop\Digital Learning Content.png">
            <a:extLst>
              <a:ext uri="{FF2B5EF4-FFF2-40B4-BE49-F238E27FC236}">
                <a16:creationId xmlns:a16="http://schemas.microsoft.com/office/drawing/2014/main" id="{2D90DE27-6C01-464D-A3F8-1F7DC3D7F427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3955" name="Picture 6" descr="C:\Users\parul\Desktop\Untitled-1.png">
            <a:extLst>
              <a:ext uri="{FF2B5EF4-FFF2-40B4-BE49-F238E27FC236}">
                <a16:creationId xmlns:a16="http://schemas.microsoft.com/office/drawing/2014/main" id="{8513D49E-E847-475E-BDDE-3C39614FF2FA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53956" name="Rectangle 7">
            <a:extLst>
              <a:ext uri="{FF2B5EF4-FFF2-40B4-BE49-F238E27FC236}">
                <a16:creationId xmlns:a16="http://schemas.microsoft.com/office/drawing/2014/main" id="{485E1088-CDCC-4992-AFEC-FD845CE290AD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1750" y="1538288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53957" name="TextBox 6">
            <a:extLst>
              <a:ext uri="{FF2B5EF4-FFF2-40B4-BE49-F238E27FC236}">
                <a16:creationId xmlns:a16="http://schemas.microsoft.com/office/drawing/2014/main" id="{FCE4EAA6-CEE7-43E1-A5EF-43BF4E5947FF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latin typeface="Arial" panose="020B0604020202020204" pitchFamily="34" charset="0"/>
              </a:rPr>
              <a:t>Refactoring</a:t>
            </a:r>
            <a:endParaRPr lang="en-US" altLang="en-US" sz="3000" b="1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253958" name="TextBox 9">
            <a:extLst>
              <a:ext uri="{FF2B5EF4-FFF2-40B4-BE49-F238E27FC236}">
                <a16:creationId xmlns:a16="http://schemas.microsoft.com/office/drawing/2014/main" id="{A8C3A892-DBC5-48CC-8118-ABDB12E32BD0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90500" y="2257425"/>
            <a:ext cx="8763000" cy="438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ts val="30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Fowler [FOW99] defines refactoring in the following manner: </a:t>
            </a:r>
          </a:p>
          <a:p>
            <a:pPr lvl="1" algn="just" eaLnBrk="1" hangingPunct="1">
              <a:lnSpc>
                <a:spcPct val="150000"/>
              </a:lnSpc>
              <a:spcBef>
                <a:spcPts val="300"/>
              </a:spcBef>
              <a:buFontTx/>
              <a:buNone/>
            </a:pPr>
            <a:r>
              <a:rPr lang="en-US" altLang="en-US" sz="1800">
                <a:solidFill>
                  <a:schemeClr val="folHlink"/>
                </a:solidFill>
                <a:latin typeface="Arial" panose="020B0604020202020204" pitchFamily="34" charset="0"/>
              </a:rPr>
              <a:t>"refactoring is the process of changing a software system in such a way that it does not alter the external behavior of the code [design] yet improves its internal structure.”</a:t>
            </a:r>
          </a:p>
        </p:txBody>
      </p:sp>
      <p:pic>
        <p:nvPicPr>
          <p:cNvPr id="253959" name="Audio 1">
            <a:hlinkClick r:id="" action="ppaction://media"/>
            <a:extLst>
              <a:ext uri="{FF2B5EF4-FFF2-40B4-BE49-F238E27FC236}">
                <a16:creationId xmlns:a16="http://schemas.microsoft.com/office/drawing/2014/main" id="{9E97573E-1811-4386-B8F2-9D160919C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02033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978" name="Picture 2" descr="C:\Users\parul\Desktop\Digital Learning Content.png">
            <a:extLst>
              <a:ext uri="{FF2B5EF4-FFF2-40B4-BE49-F238E27FC236}">
                <a16:creationId xmlns:a16="http://schemas.microsoft.com/office/drawing/2014/main" id="{D8253B41-214B-403C-84ED-B6FD9EE39F64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4979" name="Picture 6" descr="C:\Users\parul\Desktop\Untitled-1.png">
            <a:extLst>
              <a:ext uri="{FF2B5EF4-FFF2-40B4-BE49-F238E27FC236}">
                <a16:creationId xmlns:a16="http://schemas.microsoft.com/office/drawing/2014/main" id="{0D999012-16A1-434F-86D8-F87CDCB55F30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54980" name="Rectangle 7">
            <a:extLst>
              <a:ext uri="{FF2B5EF4-FFF2-40B4-BE49-F238E27FC236}">
                <a16:creationId xmlns:a16="http://schemas.microsoft.com/office/drawing/2014/main" id="{6B28D22B-F4F4-430E-BBCD-8A84F07A80F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54981" name="TextBox 6">
            <a:extLst>
              <a:ext uri="{FF2B5EF4-FFF2-40B4-BE49-F238E27FC236}">
                <a16:creationId xmlns:a16="http://schemas.microsoft.com/office/drawing/2014/main" id="{B89B9EC7-EE21-4B61-9F3A-8D30B4935E74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latin typeface="Arial" panose="020B0604020202020204" pitchFamily="34" charset="0"/>
              </a:rPr>
              <a:t>OO Design Concepts</a:t>
            </a:r>
            <a:endParaRPr lang="en-US" altLang="en-US" sz="3000" b="1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254982" name="TextBox 9">
            <a:extLst>
              <a:ext uri="{FF2B5EF4-FFF2-40B4-BE49-F238E27FC236}">
                <a16:creationId xmlns:a16="http://schemas.microsoft.com/office/drawing/2014/main" id="{FE1406EA-350F-4BB1-9C0F-E44459A05A44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11163" y="2565400"/>
            <a:ext cx="7907337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folHlink"/>
                </a:solidFill>
                <a:latin typeface="Arial" panose="020B0604020202020204" pitchFamily="34" charset="0"/>
              </a:rPr>
              <a:t>Design classes</a:t>
            </a:r>
            <a:endParaRPr lang="en-US" altLang="en-US" sz="1800">
              <a:solidFill>
                <a:srgbClr val="F3FF07"/>
              </a:solidFill>
              <a:latin typeface="Arial" panose="020B0604020202020204" pitchFamily="34" charset="0"/>
            </a:endParaRPr>
          </a:p>
          <a:p>
            <a:pPr lvl="1"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Entity classes</a:t>
            </a:r>
          </a:p>
          <a:p>
            <a:pPr lvl="1"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Boundary classes</a:t>
            </a:r>
          </a:p>
          <a:p>
            <a:pPr lvl="1"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Controller classes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folHlink"/>
                </a:solidFill>
                <a:latin typeface="Arial" panose="020B0604020202020204" pitchFamily="34" charset="0"/>
              </a:rPr>
              <a:t>Inheritance</a:t>
            </a:r>
            <a:r>
              <a:rPr lang="en-US" altLang="en-US" sz="1800">
                <a:latin typeface="Arial" panose="020B0604020202020204" pitchFamily="34" charset="0"/>
              </a:rPr>
              <a:t>—all responsibilities of a superclass is immediately inherited by all subclasses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folHlink"/>
                </a:solidFill>
                <a:latin typeface="Arial" panose="020B0604020202020204" pitchFamily="34" charset="0"/>
              </a:rPr>
              <a:t>Messages</a:t>
            </a:r>
            <a:r>
              <a:rPr lang="en-US" altLang="en-US" sz="1800">
                <a:latin typeface="Arial" panose="020B0604020202020204" pitchFamily="34" charset="0"/>
              </a:rPr>
              <a:t>—stimulate some behavior to occur in the receiving object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folHlink"/>
                </a:solidFill>
                <a:latin typeface="Arial" panose="020B0604020202020204" pitchFamily="34" charset="0"/>
              </a:rPr>
              <a:t>Polymorphism</a:t>
            </a:r>
            <a:r>
              <a:rPr lang="en-US" altLang="en-US" sz="1800">
                <a:latin typeface="Arial" panose="020B0604020202020204" pitchFamily="34" charset="0"/>
              </a:rPr>
              <a:t>—a characteristic that greatly reduces the effort required to extend the design</a:t>
            </a:r>
          </a:p>
        </p:txBody>
      </p:sp>
      <p:pic>
        <p:nvPicPr>
          <p:cNvPr id="254983" name="Audio 1">
            <a:hlinkClick r:id="" action="ppaction://media"/>
            <a:extLst>
              <a:ext uri="{FF2B5EF4-FFF2-40B4-BE49-F238E27FC236}">
                <a16:creationId xmlns:a16="http://schemas.microsoft.com/office/drawing/2014/main" id="{30D6B59E-5380-4381-A21F-84555C45F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02033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02" name="Picture 2" descr="C:\Users\parul\Desktop\Digital Learning Content.png">
            <a:extLst>
              <a:ext uri="{FF2B5EF4-FFF2-40B4-BE49-F238E27FC236}">
                <a16:creationId xmlns:a16="http://schemas.microsoft.com/office/drawing/2014/main" id="{7F7F1966-60A1-4893-A714-E955C53C123D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03" name="Picture 6" descr="C:\Users\parul\Desktop\Untitled-1.png">
            <a:extLst>
              <a:ext uri="{FF2B5EF4-FFF2-40B4-BE49-F238E27FC236}">
                <a16:creationId xmlns:a16="http://schemas.microsoft.com/office/drawing/2014/main" id="{21430876-0FBD-47DF-95FC-CB6331381E29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56004" name="Rectangle 7">
            <a:extLst>
              <a:ext uri="{FF2B5EF4-FFF2-40B4-BE49-F238E27FC236}">
                <a16:creationId xmlns:a16="http://schemas.microsoft.com/office/drawing/2014/main" id="{DDAD230B-3560-48F8-9151-73E63EE0A42B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56005" name="TextBox 6">
            <a:extLst>
              <a:ext uri="{FF2B5EF4-FFF2-40B4-BE49-F238E27FC236}">
                <a16:creationId xmlns:a16="http://schemas.microsoft.com/office/drawing/2014/main" id="{E1A1DCF3-84AB-4E34-B22D-9C12503BF0AC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latin typeface="Arial" panose="020B0604020202020204" pitchFamily="34" charset="0"/>
              </a:rPr>
              <a:t>Design Classes</a:t>
            </a:r>
            <a:endParaRPr lang="en-US" altLang="en-US" sz="3000" b="1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20486" name="TextBox 9">
            <a:extLst>
              <a:ext uri="{FF2B5EF4-FFF2-40B4-BE49-F238E27FC236}">
                <a16:creationId xmlns:a16="http://schemas.microsoft.com/office/drawing/2014/main" id="{19D89740-85F8-4974-A0C7-12F093B641E0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11163" y="2565400"/>
            <a:ext cx="7907337" cy="40767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just" eaLnBrk="1" hangingPunct="1">
              <a:lnSpc>
                <a:spcPct val="150000"/>
              </a:lnSpc>
              <a:defRPr/>
            </a:pPr>
            <a:r>
              <a:rPr lang="en-US" altLang="en-US" sz="2400" dirty="0"/>
              <a:t>Analysis classes are refined during design to become</a:t>
            </a:r>
            <a:r>
              <a:rPr lang="en-US" altLang="en-US" sz="2400" dirty="0">
                <a:solidFill>
                  <a:schemeClr val="folHlink"/>
                </a:solidFill>
              </a:rPr>
              <a:t> entity classes</a:t>
            </a:r>
          </a:p>
          <a:p>
            <a:pPr marL="342900" indent="-342900" algn="just" eaLnBrk="1" hangingPunct="1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en-US" sz="2000" dirty="0">
                <a:solidFill>
                  <a:schemeClr val="folHlink"/>
                </a:solidFill>
              </a:rPr>
              <a:t>Boundary classes</a:t>
            </a:r>
            <a:r>
              <a:rPr lang="en-US" altLang="en-US" sz="2000" i="1" dirty="0">
                <a:solidFill>
                  <a:schemeClr val="folHlink"/>
                </a:solidFill>
              </a:rPr>
              <a:t> </a:t>
            </a:r>
            <a:r>
              <a:rPr lang="en-US" altLang="en-US" sz="2000" dirty="0"/>
              <a:t>are developed during design to create the interface (e.g., Interactive screen or printed reports) that the user sees and interacts with as the software is used</a:t>
            </a:r>
            <a:r>
              <a:rPr lang="en-US" altLang="en-US" sz="2400" dirty="0"/>
              <a:t>. </a:t>
            </a:r>
          </a:p>
          <a:p>
            <a:pPr lvl="1" algn="just" eaLnBrk="1" hangingPunct="1">
              <a:lnSpc>
                <a:spcPct val="150000"/>
              </a:lnSpc>
              <a:defRPr/>
            </a:pPr>
            <a:r>
              <a:rPr lang="en-US" altLang="en-US" sz="2000" dirty="0"/>
              <a:t>Boundary classes are designed with the responsibility of managing the way entity objects are represented to users. 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endParaRPr lang="en-US" altLang="en-US" sz="2000" dirty="0">
              <a:latin typeface="Calibri" pitchFamily="34" charset="0"/>
              <a:cs typeface="Times New Roman" pitchFamily="18" charset="0"/>
            </a:endParaRPr>
          </a:p>
        </p:txBody>
      </p:sp>
      <p:pic>
        <p:nvPicPr>
          <p:cNvPr id="256007" name="Audio 1">
            <a:hlinkClick r:id="" action="ppaction://media"/>
            <a:extLst>
              <a:ext uri="{FF2B5EF4-FFF2-40B4-BE49-F238E27FC236}">
                <a16:creationId xmlns:a16="http://schemas.microsoft.com/office/drawing/2014/main" id="{AD19B0CC-CE76-48F9-B5ED-9C29ECCDB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02033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946" name="Picture 2" descr="C:\Users\parul\Desktop\Digital Learning Content.png">
            <a:extLst>
              <a:ext uri="{FF2B5EF4-FFF2-40B4-BE49-F238E27FC236}">
                <a16:creationId xmlns:a16="http://schemas.microsoft.com/office/drawing/2014/main" id="{FB46F4EF-EFD5-40C0-A42F-075033DD395C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0947" name="Picture 6" descr="C:\Users\parul\Desktop\Untitled-1.png">
            <a:extLst>
              <a:ext uri="{FF2B5EF4-FFF2-40B4-BE49-F238E27FC236}">
                <a16:creationId xmlns:a16="http://schemas.microsoft.com/office/drawing/2014/main" id="{3A2DD558-93A9-48EC-8474-7800EA1E1BF4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10948" name="Rectangle 7">
            <a:extLst>
              <a:ext uri="{FF2B5EF4-FFF2-40B4-BE49-F238E27FC236}">
                <a16:creationId xmlns:a16="http://schemas.microsoft.com/office/drawing/2014/main" id="{AA7A3A5D-2904-455A-A966-C8F30B6A4E48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10949" name="TextBox 6">
            <a:extLst>
              <a:ext uri="{FF2B5EF4-FFF2-40B4-BE49-F238E27FC236}">
                <a16:creationId xmlns:a16="http://schemas.microsoft.com/office/drawing/2014/main" id="{7A8B80D3-C5EA-44EA-9A75-3AFD3FD0296C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Why is Architecture Important?</a:t>
            </a: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sp>
        <p:nvSpPr>
          <p:cNvPr id="210950" name="Rectangle 11">
            <a:extLst>
              <a:ext uri="{FF2B5EF4-FFF2-40B4-BE49-F238E27FC236}">
                <a16:creationId xmlns:a16="http://schemas.microsoft.com/office/drawing/2014/main" id="{EB492261-5CFA-4DB0-8192-8A05AA75E5D9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6297613"/>
            <a:ext cx="8143875" cy="500062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10951" name="TextBox 9">
            <a:extLst>
              <a:ext uri="{FF2B5EF4-FFF2-40B4-BE49-F238E27FC236}">
                <a16:creationId xmlns:a16="http://schemas.microsoft.com/office/drawing/2014/main" id="{9989C469-4528-43F5-AD9F-127201F4181D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11163" y="2286000"/>
            <a:ext cx="8542337" cy="257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ts val="300"/>
              </a:spcBef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cs typeface="Times New Roman" panose="02020603050405020304" pitchFamily="18" charset="0"/>
              </a:rPr>
              <a:t>•</a:t>
            </a:r>
            <a:r>
              <a:rPr lang="en-US" altLang="en-US" sz="1800">
                <a:solidFill>
                  <a:srgbClr val="800080"/>
                </a:solidFill>
                <a:latin typeface="Arial" panose="020B0604020202020204" pitchFamily="34" charset="0"/>
              </a:rPr>
              <a:t>Representations of software architecture are an enabler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for communication between all parties (stakeholders) interested in the development of a computer-based system.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800080"/>
                </a:solidFill>
                <a:latin typeface="Arial" panose="020B0604020202020204" pitchFamily="34" charset="0"/>
              </a:rPr>
              <a:t>The architecture highlights early design decisions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that will have a profound impact on all software engineering work that follows and, as important, on the ultimate success of the system as an operational entity.</a:t>
            </a:r>
          </a:p>
        </p:txBody>
      </p:sp>
      <p:pic>
        <p:nvPicPr>
          <p:cNvPr id="210952" name="Audio 2">
            <a:hlinkClick r:id="" action="ppaction://media"/>
            <a:extLst>
              <a:ext uri="{FF2B5EF4-FFF2-40B4-BE49-F238E27FC236}">
                <a16:creationId xmlns:a16="http://schemas.microsoft.com/office/drawing/2014/main" id="{39A82B86-79BC-46FD-A74E-74272E23B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7742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026" name="Picture 2" descr="C:\Users\parul\Desktop\Digital Learning Content.png">
            <a:extLst>
              <a:ext uri="{FF2B5EF4-FFF2-40B4-BE49-F238E27FC236}">
                <a16:creationId xmlns:a16="http://schemas.microsoft.com/office/drawing/2014/main" id="{FCC9B6B0-E1C9-4A68-B958-94AC16BDAE9B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7027" name="Picture 6" descr="C:\Users\parul\Desktop\Untitled-1.png">
            <a:extLst>
              <a:ext uri="{FF2B5EF4-FFF2-40B4-BE49-F238E27FC236}">
                <a16:creationId xmlns:a16="http://schemas.microsoft.com/office/drawing/2014/main" id="{7F910BCD-31C3-4EF0-ACB5-4ECBBFDA6BBB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57028" name="Rectangle 7">
            <a:extLst>
              <a:ext uri="{FF2B5EF4-FFF2-40B4-BE49-F238E27FC236}">
                <a16:creationId xmlns:a16="http://schemas.microsoft.com/office/drawing/2014/main" id="{DBA75010-394D-4EC4-9B00-059908EA752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57029" name="TextBox 6">
            <a:extLst>
              <a:ext uri="{FF2B5EF4-FFF2-40B4-BE49-F238E27FC236}">
                <a16:creationId xmlns:a16="http://schemas.microsoft.com/office/drawing/2014/main" id="{77D058CB-67B0-4300-ADF7-24E4DE852EB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latin typeface="Arial" panose="020B0604020202020204" pitchFamily="34" charset="0"/>
              </a:rPr>
              <a:t>Design Classes (Cont.)</a:t>
            </a:r>
            <a:endParaRPr lang="en-US" altLang="en-US" sz="3000" b="1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257030" name="TextBox 9">
            <a:extLst>
              <a:ext uri="{FF2B5EF4-FFF2-40B4-BE49-F238E27FC236}">
                <a16:creationId xmlns:a16="http://schemas.microsoft.com/office/drawing/2014/main" id="{5D100924-738A-4E3B-82E7-2A7AB843F0AE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11163" y="2565400"/>
            <a:ext cx="7907337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en-US" sz="2400">
                <a:solidFill>
                  <a:schemeClr val="folHlink"/>
                </a:solidFill>
                <a:latin typeface="Arial" panose="020B0604020202020204" pitchFamily="34" charset="0"/>
              </a:rPr>
              <a:t>Controller classe</a:t>
            </a:r>
            <a:r>
              <a:rPr lang="en-US" altLang="en-US" sz="2400" i="1">
                <a:solidFill>
                  <a:schemeClr val="folHlink"/>
                </a:solidFill>
                <a:latin typeface="Arial" panose="020B0604020202020204" pitchFamily="34" charset="0"/>
              </a:rPr>
              <a:t>s </a:t>
            </a:r>
            <a:r>
              <a:rPr lang="en-US" altLang="en-US" sz="2400">
                <a:latin typeface="Arial" panose="020B0604020202020204" pitchFamily="34" charset="0"/>
              </a:rPr>
              <a:t>are designed to manage </a:t>
            </a:r>
          </a:p>
          <a:p>
            <a:pPr lvl="1"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The creation or update of entity objects; </a:t>
            </a:r>
          </a:p>
          <a:p>
            <a:pPr lvl="1"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 the instantiation of boundary objects as they obtain information from entity objects; </a:t>
            </a:r>
          </a:p>
          <a:p>
            <a:pPr lvl="1"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 complex communication between sets of objects; </a:t>
            </a:r>
          </a:p>
          <a:p>
            <a:pPr lvl="1"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 validation of data communicated between objects or between the user and the application.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en-US" sz="2000">
              <a:cs typeface="Times New Roman" panose="02020603050405020304" pitchFamily="18" charset="0"/>
            </a:endParaRPr>
          </a:p>
        </p:txBody>
      </p:sp>
      <p:pic>
        <p:nvPicPr>
          <p:cNvPr id="257031" name="Audio 1">
            <a:hlinkClick r:id="" action="ppaction://media"/>
            <a:extLst>
              <a:ext uri="{FF2B5EF4-FFF2-40B4-BE49-F238E27FC236}">
                <a16:creationId xmlns:a16="http://schemas.microsoft.com/office/drawing/2014/main" id="{C05692C2-B572-40E0-B3D1-55B844C52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02033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0" name="Picture 2" descr="C:\Users\parul\Desktop\Digital Learning Content.png">
            <a:extLst>
              <a:ext uri="{FF2B5EF4-FFF2-40B4-BE49-F238E27FC236}">
                <a16:creationId xmlns:a16="http://schemas.microsoft.com/office/drawing/2014/main" id="{D622E74C-21F1-480C-9872-70E12D2FD3DF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8051" name="Picture 6" descr="C:\Users\parul\Desktop\Untitled-1.png">
            <a:extLst>
              <a:ext uri="{FF2B5EF4-FFF2-40B4-BE49-F238E27FC236}">
                <a16:creationId xmlns:a16="http://schemas.microsoft.com/office/drawing/2014/main" id="{99AD507E-4116-41FB-A0B2-61C709E05AF7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58052" name="Rectangle 7">
            <a:extLst>
              <a:ext uri="{FF2B5EF4-FFF2-40B4-BE49-F238E27FC236}">
                <a16:creationId xmlns:a16="http://schemas.microsoft.com/office/drawing/2014/main" id="{69267E7C-C861-403E-A82B-BB86A8EF4148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6988" y="1531938"/>
            <a:ext cx="9144000" cy="641350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58053" name="TextBox 6">
            <a:extLst>
              <a:ext uri="{FF2B5EF4-FFF2-40B4-BE49-F238E27FC236}">
                <a16:creationId xmlns:a16="http://schemas.microsoft.com/office/drawing/2014/main" id="{419E1C44-087F-4053-BF53-8144A3E7BB6E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latin typeface="Arial" panose="020B0604020202020204" pitchFamily="34" charset="0"/>
              </a:rPr>
              <a:t>The Design Model</a:t>
            </a:r>
            <a:endParaRPr lang="en-US" altLang="en-US" sz="3000" b="1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pic>
        <p:nvPicPr>
          <p:cNvPr id="258054" name="Audio 1">
            <a:hlinkClick r:id="" action="ppaction://media"/>
            <a:extLst>
              <a:ext uri="{FF2B5EF4-FFF2-40B4-BE49-F238E27FC236}">
                <a16:creationId xmlns:a16="http://schemas.microsoft.com/office/drawing/2014/main" id="{3178CC68-DEA9-4247-87B2-41C3A46AE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8055" name="Picture 4">
            <a:extLst>
              <a:ext uri="{FF2B5EF4-FFF2-40B4-BE49-F238E27FC236}">
                <a16:creationId xmlns:a16="http://schemas.microsoft.com/office/drawing/2014/main" id="{C6D67400-FF8C-424C-89E3-8333BE62E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241550"/>
            <a:ext cx="8424863" cy="498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02033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074" name="Picture 2" descr="C:\Users\parul\Desktop\Digital Learning Content.png">
            <a:extLst>
              <a:ext uri="{FF2B5EF4-FFF2-40B4-BE49-F238E27FC236}">
                <a16:creationId xmlns:a16="http://schemas.microsoft.com/office/drawing/2014/main" id="{7E253D3F-8A65-4818-B1B6-5CCD1553E74B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9075" name="Picture 6" descr="C:\Users\parul\Desktop\Untitled-1.png">
            <a:extLst>
              <a:ext uri="{FF2B5EF4-FFF2-40B4-BE49-F238E27FC236}">
                <a16:creationId xmlns:a16="http://schemas.microsoft.com/office/drawing/2014/main" id="{DD290B67-FFF1-4387-9889-516DBF8533FE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59076" name="Rectangle 7">
            <a:extLst>
              <a:ext uri="{FF2B5EF4-FFF2-40B4-BE49-F238E27FC236}">
                <a16:creationId xmlns:a16="http://schemas.microsoft.com/office/drawing/2014/main" id="{BD1ABA4F-51A6-4EAA-9D9E-521CF2AEC8CE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59077" name="TextBox 6">
            <a:extLst>
              <a:ext uri="{FF2B5EF4-FFF2-40B4-BE49-F238E27FC236}">
                <a16:creationId xmlns:a16="http://schemas.microsoft.com/office/drawing/2014/main" id="{6D109670-246B-4839-ABAE-DEFBE793643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latin typeface="Arial" panose="020B0604020202020204" pitchFamily="34" charset="0"/>
              </a:rPr>
              <a:t>Design Model Elements</a:t>
            </a:r>
            <a:endParaRPr lang="en-US" altLang="en-US" sz="3000" b="1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pic>
        <p:nvPicPr>
          <p:cNvPr id="259078" name="Audio 1">
            <a:hlinkClick r:id="" action="ppaction://media"/>
            <a:extLst>
              <a:ext uri="{FF2B5EF4-FFF2-40B4-BE49-F238E27FC236}">
                <a16:creationId xmlns:a16="http://schemas.microsoft.com/office/drawing/2014/main" id="{82588C98-3AFE-4C0C-94B5-4412D27A7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9079" name="Picture 4">
            <a:extLst>
              <a:ext uri="{FF2B5EF4-FFF2-40B4-BE49-F238E27FC236}">
                <a16:creationId xmlns:a16="http://schemas.microsoft.com/office/drawing/2014/main" id="{0397C0C6-2AEE-41E6-9343-E5EB006C5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352675"/>
            <a:ext cx="8604250" cy="410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02033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098" name="Picture 2" descr="C:\Users\parul\Desktop\Digital Learning Content.png">
            <a:extLst>
              <a:ext uri="{FF2B5EF4-FFF2-40B4-BE49-F238E27FC236}">
                <a16:creationId xmlns:a16="http://schemas.microsoft.com/office/drawing/2014/main" id="{2D6A7E82-7758-4728-A96C-89B1C6176359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0099" name="Picture 6" descr="C:\Users\parul\Desktop\Untitled-1.png">
            <a:extLst>
              <a:ext uri="{FF2B5EF4-FFF2-40B4-BE49-F238E27FC236}">
                <a16:creationId xmlns:a16="http://schemas.microsoft.com/office/drawing/2014/main" id="{D86B7E9F-7C91-4C2C-A67A-FEEA48581E27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60100" name="Rectangle 7">
            <a:extLst>
              <a:ext uri="{FF2B5EF4-FFF2-40B4-BE49-F238E27FC236}">
                <a16:creationId xmlns:a16="http://schemas.microsoft.com/office/drawing/2014/main" id="{22825AAE-53C7-4BEC-B58A-73FC74B6738A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60101" name="TextBox 6">
            <a:extLst>
              <a:ext uri="{FF2B5EF4-FFF2-40B4-BE49-F238E27FC236}">
                <a16:creationId xmlns:a16="http://schemas.microsoft.com/office/drawing/2014/main" id="{4B310C80-362B-4B06-9996-E9575AF96AB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latin typeface="Arial" panose="020B0604020202020204" pitchFamily="34" charset="0"/>
              </a:rPr>
              <a:t>Interface Elements</a:t>
            </a:r>
            <a:endParaRPr lang="en-US" altLang="en-US" sz="3000" b="1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pic>
        <p:nvPicPr>
          <p:cNvPr id="260102" name="Audio 1">
            <a:hlinkClick r:id="" action="ppaction://media"/>
            <a:extLst>
              <a:ext uri="{FF2B5EF4-FFF2-40B4-BE49-F238E27FC236}">
                <a16:creationId xmlns:a16="http://schemas.microsoft.com/office/drawing/2014/main" id="{741E7479-A584-436B-980F-5BEDBECA1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0103" name="Picture 7">
            <a:extLst>
              <a:ext uri="{FF2B5EF4-FFF2-40B4-BE49-F238E27FC236}">
                <a16:creationId xmlns:a16="http://schemas.microsoft.com/office/drawing/2014/main" id="{7B4AD67A-18F2-4B2D-A829-E9BAA0851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43" t="23125" r="26720" b="25000"/>
          <a:stretch>
            <a:fillRect/>
          </a:stretch>
        </p:blipFill>
        <p:spPr bwMode="auto">
          <a:xfrm>
            <a:off x="190500" y="2457450"/>
            <a:ext cx="8763000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02033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122" name="Picture 2" descr="C:\Users\parul\Desktop\Digital Learning Content.png">
            <a:extLst>
              <a:ext uri="{FF2B5EF4-FFF2-40B4-BE49-F238E27FC236}">
                <a16:creationId xmlns:a16="http://schemas.microsoft.com/office/drawing/2014/main" id="{0FECFEB3-794F-4FC8-B1B5-631A3D503C8E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1123" name="Picture 6" descr="C:\Users\parul\Desktop\Untitled-1.png">
            <a:extLst>
              <a:ext uri="{FF2B5EF4-FFF2-40B4-BE49-F238E27FC236}">
                <a16:creationId xmlns:a16="http://schemas.microsoft.com/office/drawing/2014/main" id="{C5EF3877-F971-4C50-A95E-0A211480B43F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61124" name="Rectangle 7">
            <a:extLst>
              <a:ext uri="{FF2B5EF4-FFF2-40B4-BE49-F238E27FC236}">
                <a16:creationId xmlns:a16="http://schemas.microsoft.com/office/drawing/2014/main" id="{14F04CDE-61E4-42BD-98F0-B0975394DF06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17463" y="1568450"/>
            <a:ext cx="9144001" cy="642938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61125" name="TextBox 6">
            <a:extLst>
              <a:ext uri="{FF2B5EF4-FFF2-40B4-BE49-F238E27FC236}">
                <a16:creationId xmlns:a16="http://schemas.microsoft.com/office/drawing/2014/main" id="{DFAF0245-B7C5-4FAA-8518-A3545B6AC6A5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latin typeface="Arial" panose="020B0604020202020204" pitchFamily="34" charset="0"/>
              </a:rPr>
              <a:t>Component-Level Design Elements</a:t>
            </a:r>
            <a:endParaRPr lang="en-US" altLang="en-US" sz="3000" b="1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20486" name="TextBox 9">
            <a:extLst>
              <a:ext uri="{FF2B5EF4-FFF2-40B4-BE49-F238E27FC236}">
                <a16:creationId xmlns:a16="http://schemas.microsoft.com/office/drawing/2014/main" id="{6BDE2AC2-968A-47E0-9218-0E5E629EEDE7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11163" y="2271713"/>
            <a:ext cx="8337550" cy="4252912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just">
              <a:lnSpc>
                <a:spcPct val="150000"/>
              </a:lnSpc>
              <a:defRPr/>
            </a:pPr>
            <a:r>
              <a:rPr lang="en-US" altLang="en-US" sz="2000" dirty="0"/>
              <a:t>The component-level design for software is the equivalent to a set of detailed drawings (and specifications) for each room in a house.</a:t>
            </a:r>
          </a:p>
          <a:p>
            <a:pPr algn="just">
              <a:lnSpc>
                <a:spcPct val="150000"/>
              </a:lnSpc>
              <a:defRPr/>
            </a:pPr>
            <a:endParaRPr lang="en-US" altLang="en-US" sz="2000" dirty="0"/>
          </a:p>
          <a:p>
            <a:pPr algn="just">
              <a:lnSpc>
                <a:spcPct val="150000"/>
              </a:lnSpc>
              <a:defRPr/>
            </a:pPr>
            <a:r>
              <a:rPr lang="en-US" altLang="en-US" sz="2000" dirty="0"/>
              <a:t>The component-level design for software fully describes the internal detail of each software component.</a:t>
            </a:r>
          </a:p>
          <a:p>
            <a:pPr algn="just">
              <a:lnSpc>
                <a:spcPct val="150000"/>
              </a:lnSpc>
              <a:defRPr/>
            </a:pPr>
            <a:endParaRPr lang="en-US" altLang="en-US" sz="2000" dirty="0"/>
          </a:p>
          <a:p>
            <a:pPr algn="just">
              <a:lnSpc>
                <a:spcPct val="150000"/>
              </a:lnSpc>
              <a:defRPr/>
            </a:pPr>
            <a:r>
              <a:rPr lang="en-US" altLang="en-US" sz="2000" dirty="0"/>
              <a:t>To accomplish this, the component-level design defines data structures for all local data objects and algorithmic detail for all processing.</a:t>
            </a:r>
            <a:endParaRPr lang="en-US" altLang="en-US" sz="2000" dirty="0">
              <a:latin typeface="Palatino" charset="0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endParaRPr lang="en-US" altLang="en-US" sz="2000" dirty="0">
              <a:latin typeface="Calibri" pitchFamily="34" charset="0"/>
              <a:cs typeface="Times New Roman" pitchFamily="18" charset="0"/>
            </a:endParaRPr>
          </a:p>
        </p:txBody>
      </p:sp>
      <p:pic>
        <p:nvPicPr>
          <p:cNvPr id="261127" name="Audio 1">
            <a:hlinkClick r:id="" action="ppaction://media"/>
            <a:extLst>
              <a:ext uri="{FF2B5EF4-FFF2-40B4-BE49-F238E27FC236}">
                <a16:creationId xmlns:a16="http://schemas.microsoft.com/office/drawing/2014/main" id="{BA709397-D6CA-424A-8AF1-0E4A26716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02033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146" name="Picture 2" descr="C:\Users\parul\Desktop\Digital Learning Content.png">
            <a:extLst>
              <a:ext uri="{FF2B5EF4-FFF2-40B4-BE49-F238E27FC236}">
                <a16:creationId xmlns:a16="http://schemas.microsoft.com/office/drawing/2014/main" id="{93777E28-D7C4-4184-AB58-6D319E811A4B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2147" name="Picture 6" descr="C:\Users\parul\Desktop\Untitled-1.png">
            <a:extLst>
              <a:ext uri="{FF2B5EF4-FFF2-40B4-BE49-F238E27FC236}">
                <a16:creationId xmlns:a16="http://schemas.microsoft.com/office/drawing/2014/main" id="{EF05BCA5-01C7-4DE6-959C-AE74B2D69E71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62148" name="Rectangle 7">
            <a:extLst>
              <a:ext uri="{FF2B5EF4-FFF2-40B4-BE49-F238E27FC236}">
                <a16:creationId xmlns:a16="http://schemas.microsoft.com/office/drawing/2014/main" id="{7D7DCBB7-4F62-44D5-9410-8122E15121F6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62149" name="TextBox 6">
            <a:extLst>
              <a:ext uri="{FF2B5EF4-FFF2-40B4-BE49-F238E27FC236}">
                <a16:creationId xmlns:a16="http://schemas.microsoft.com/office/drawing/2014/main" id="{FE4D8DFE-8606-4568-8AE4-7A8EBD2AFED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latin typeface="Arial" panose="020B0604020202020204" pitchFamily="34" charset="0"/>
              </a:rPr>
              <a:t>Component Elements</a:t>
            </a:r>
            <a:endParaRPr lang="en-US" altLang="en-US" sz="3000" b="1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pic>
        <p:nvPicPr>
          <p:cNvPr id="262150" name="Audio 1">
            <a:hlinkClick r:id="" action="ppaction://media"/>
            <a:extLst>
              <a:ext uri="{FF2B5EF4-FFF2-40B4-BE49-F238E27FC236}">
                <a16:creationId xmlns:a16="http://schemas.microsoft.com/office/drawing/2014/main" id="{72CE0263-9B19-4A86-AE2B-D23FC3473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2151" name="Picture 4">
            <a:extLst>
              <a:ext uri="{FF2B5EF4-FFF2-40B4-BE49-F238E27FC236}">
                <a16:creationId xmlns:a16="http://schemas.microsoft.com/office/drawing/2014/main" id="{752C05CC-D0D9-45EE-BB07-45492C5BA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13" y="2659063"/>
            <a:ext cx="7651750" cy="340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02033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170" name="Picture 2" descr="C:\Users\parul\Desktop\Digital Learning Content.png">
            <a:extLst>
              <a:ext uri="{FF2B5EF4-FFF2-40B4-BE49-F238E27FC236}">
                <a16:creationId xmlns:a16="http://schemas.microsoft.com/office/drawing/2014/main" id="{5BAE5037-E749-4EAF-8D2A-50DE864B062F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3171" name="Picture 6" descr="C:\Users\parul\Desktop\Untitled-1.png">
            <a:extLst>
              <a:ext uri="{FF2B5EF4-FFF2-40B4-BE49-F238E27FC236}">
                <a16:creationId xmlns:a16="http://schemas.microsoft.com/office/drawing/2014/main" id="{A3F147EA-7BCF-45BE-8EEA-EB6F8E01BD12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63172" name="Rectangle 7">
            <a:extLst>
              <a:ext uri="{FF2B5EF4-FFF2-40B4-BE49-F238E27FC236}">
                <a16:creationId xmlns:a16="http://schemas.microsoft.com/office/drawing/2014/main" id="{FFDE3709-CD79-45D4-8C38-316FC99D1BE2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63173" name="TextBox 6">
            <a:extLst>
              <a:ext uri="{FF2B5EF4-FFF2-40B4-BE49-F238E27FC236}">
                <a16:creationId xmlns:a16="http://schemas.microsoft.com/office/drawing/2014/main" id="{A39CD7A0-E2D4-40FC-AD60-F270F7052E2C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>
                <a:latin typeface="Arial" panose="020B0604020202020204" pitchFamily="34" charset="0"/>
              </a:rPr>
              <a:t>Deployment Elements</a:t>
            </a:r>
            <a:endParaRPr lang="en-US" altLang="en-US" sz="3000" b="1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263174" name="TextBox 9">
            <a:extLst>
              <a:ext uri="{FF2B5EF4-FFF2-40B4-BE49-F238E27FC236}">
                <a16:creationId xmlns:a16="http://schemas.microsoft.com/office/drawing/2014/main" id="{B21F577E-2D8B-44E0-960E-444128D8DA0B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11163" y="2565400"/>
            <a:ext cx="7907337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231F20"/>
                </a:solidFill>
                <a:latin typeface="Arial" panose="020B06040202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Deployment-level design elements indicate how software functionality and subsystems will be allocated within the physical computing environment that will support </a:t>
            </a:r>
            <a:r>
              <a:rPr lang="en-US" altLang="en-US" sz="2000">
                <a:latin typeface="Arial" panose="020B06040202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the software. </a:t>
            </a:r>
            <a:endParaRPr lang="en-IN" altLang="en-US" sz="2000">
              <a:latin typeface="Arial" panose="020B060402020202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en-US" sz="200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63175" name="Audio 1">
            <a:hlinkClick r:id="" action="ppaction://media"/>
            <a:extLst>
              <a:ext uri="{FF2B5EF4-FFF2-40B4-BE49-F238E27FC236}">
                <a16:creationId xmlns:a16="http://schemas.microsoft.com/office/drawing/2014/main" id="{4BC6D4B4-E606-4225-9B90-826AE5F50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02033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194" name="Picture 2" descr="C:\Users\parul\Desktop\Digital Learning Content.png">
            <a:extLst>
              <a:ext uri="{FF2B5EF4-FFF2-40B4-BE49-F238E27FC236}">
                <a16:creationId xmlns:a16="http://schemas.microsoft.com/office/drawing/2014/main" id="{58888227-9A89-4E70-B5C8-4CE8ECFD909B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4195" name="Picture 6" descr="C:\Users\parul\Desktop\Untitled-1.png">
            <a:extLst>
              <a:ext uri="{FF2B5EF4-FFF2-40B4-BE49-F238E27FC236}">
                <a16:creationId xmlns:a16="http://schemas.microsoft.com/office/drawing/2014/main" id="{4B0CE89D-EE8C-4C53-8F14-79051F1666E7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64196" name="Rectangle 7">
            <a:extLst>
              <a:ext uri="{FF2B5EF4-FFF2-40B4-BE49-F238E27FC236}">
                <a16:creationId xmlns:a16="http://schemas.microsoft.com/office/drawing/2014/main" id="{7A382A57-3033-4E29-9D46-70B37BA28A23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64197" name="TextBox 6">
            <a:extLst>
              <a:ext uri="{FF2B5EF4-FFF2-40B4-BE49-F238E27FC236}">
                <a16:creationId xmlns:a16="http://schemas.microsoft.com/office/drawing/2014/main" id="{AECDA8A5-FFBB-4F52-A4A4-4D1540EACFCC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>
                <a:latin typeface="Arial" panose="020B0604020202020204" pitchFamily="34" charset="0"/>
              </a:rPr>
              <a:t>Deployment Elements (Cont.)</a:t>
            </a:r>
            <a:endParaRPr lang="en-US" altLang="en-US" sz="3000" b="1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pic>
        <p:nvPicPr>
          <p:cNvPr id="264198" name="Audio 1">
            <a:hlinkClick r:id="" action="ppaction://media"/>
            <a:extLst>
              <a:ext uri="{FF2B5EF4-FFF2-40B4-BE49-F238E27FC236}">
                <a16:creationId xmlns:a16="http://schemas.microsoft.com/office/drawing/2014/main" id="{446DFB0B-BB07-40A9-90A5-4103302F1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4199" name="Picture 7">
            <a:extLst>
              <a:ext uri="{FF2B5EF4-FFF2-40B4-BE49-F238E27FC236}">
                <a16:creationId xmlns:a16="http://schemas.microsoft.com/office/drawing/2014/main" id="{58E7CE6D-8F11-40AC-9D11-ADE5932ED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07" t="17500" r="25311" b="21875"/>
          <a:stretch>
            <a:fillRect/>
          </a:stretch>
        </p:blipFill>
        <p:spPr bwMode="auto">
          <a:xfrm>
            <a:off x="200025" y="2565400"/>
            <a:ext cx="8259763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02033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218" name="Picture 2" descr="C:\Users\parul\Desktop\Digital Learning Content.png">
            <a:extLst>
              <a:ext uri="{FF2B5EF4-FFF2-40B4-BE49-F238E27FC236}">
                <a16:creationId xmlns:a16="http://schemas.microsoft.com/office/drawing/2014/main" id="{D51E4BCC-D8FE-4E1F-ABF4-481187AED5DD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5219" name="Picture 6" descr="C:\Users\parul\Desktop\Untitled-1.png">
            <a:extLst>
              <a:ext uri="{FF2B5EF4-FFF2-40B4-BE49-F238E27FC236}">
                <a16:creationId xmlns:a16="http://schemas.microsoft.com/office/drawing/2014/main" id="{FB1B1611-D26B-4B33-B71D-9437F72F6AC0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65220" name="Rectangle 7">
            <a:extLst>
              <a:ext uri="{FF2B5EF4-FFF2-40B4-BE49-F238E27FC236}">
                <a16:creationId xmlns:a16="http://schemas.microsoft.com/office/drawing/2014/main" id="{F4F712BD-FD77-431B-BD80-510457C4C9FD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65221" name="TextBox 6">
            <a:extLst>
              <a:ext uri="{FF2B5EF4-FFF2-40B4-BE49-F238E27FC236}">
                <a16:creationId xmlns:a16="http://schemas.microsoft.com/office/drawing/2014/main" id="{C9CAF9F5-0ABD-43E5-B223-3909FC5E4410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000" b="1">
                <a:solidFill>
                  <a:srgbClr val="FFFFFF"/>
                </a:solidFill>
                <a:cs typeface="Times New Roman" panose="02020603050405020304" pitchFamily="18" charset="0"/>
              </a:rPr>
              <a:t>Architectural Design </a:t>
            </a:r>
            <a:endParaRPr lang="en-IN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sp>
        <p:nvSpPr>
          <p:cNvPr id="265222" name="Rectangle 15">
            <a:extLst>
              <a:ext uri="{FF2B5EF4-FFF2-40B4-BE49-F238E27FC236}">
                <a16:creationId xmlns:a16="http://schemas.microsoft.com/office/drawing/2014/main" id="{69B9288D-95A9-4A18-A65E-BC522E491ADF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643688" y="6073775"/>
            <a:ext cx="2500312" cy="214313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65223" name="TextBox 13">
            <a:extLst>
              <a:ext uri="{FF2B5EF4-FFF2-40B4-BE49-F238E27FC236}">
                <a16:creationId xmlns:a16="http://schemas.microsoft.com/office/drawing/2014/main" id="{338A7DD9-3245-4933-B227-A1C32A954ECD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643688" y="6073775"/>
            <a:ext cx="11112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800">
                <a:solidFill>
                  <a:srgbClr val="000000"/>
                </a:solidFill>
              </a:rPr>
              <a:t>Image source : Google</a:t>
            </a:r>
            <a:endParaRPr lang="en-US" altLang="en-US" sz="800">
              <a:solidFill>
                <a:srgbClr val="000000"/>
              </a:solidFill>
            </a:endParaRPr>
          </a:p>
        </p:txBody>
      </p:sp>
      <p:sp>
        <p:nvSpPr>
          <p:cNvPr id="265224" name="Rectangle 16">
            <a:extLst>
              <a:ext uri="{FF2B5EF4-FFF2-40B4-BE49-F238E27FC236}">
                <a16:creationId xmlns:a16="http://schemas.microsoft.com/office/drawing/2014/main" id="{A520E61D-2232-400D-87DB-BEAA9911F0C3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 flipH="1">
            <a:off x="6564313" y="6072188"/>
            <a:ext cx="46037" cy="214312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265225" name="Audio 1">
            <a:hlinkClick r:id="" action="ppaction://media"/>
            <a:extLst>
              <a:ext uri="{FF2B5EF4-FFF2-40B4-BE49-F238E27FC236}">
                <a16:creationId xmlns:a16="http://schemas.microsoft.com/office/drawing/2014/main" id="{9200F04F-440D-4CCE-A1E9-37D32278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5226" name="Picture 4">
            <a:extLst>
              <a:ext uri="{FF2B5EF4-FFF2-40B4-BE49-F238E27FC236}">
                <a16:creationId xmlns:a16="http://schemas.microsoft.com/office/drawing/2014/main" id="{8A95C6AE-B416-47D1-83CF-D4F4E37D9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2490788"/>
            <a:ext cx="4032250" cy="415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5227" name="Picture 1">
            <a:extLst>
              <a:ext uri="{FF2B5EF4-FFF2-40B4-BE49-F238E27FC236}">
                <a16:creationId xmlns:a16="http://schemas.microsoft.com/office/drawing/2014/main" id="{CE58922F-300F-43F2-8801-BF8BCAFD73E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674938"/>
            <a:ext cx="4392612" cy="394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81566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42" name="Picture 2" descr="C:\Users\parul\Desktop\Digital Learning Content.png">
            <a:extLst>
              <a:ext uri="{FF2B5EF4-FFF2-40B4-BE49-F238E27FC236}">
                <a16:creationId xmlns:a16="http://schemas.microsoft.com/office/drawing/2014/main" id="{06DB49CE-EDFD-42E1-A927-2D6A28E5F943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43" name="Picture 6" descr="C:\Users\parul\Desktop\Untitled-1.png">
            <a:extLst>
              <a:ext uri="{FF2B5EF4-FFF2-40B4-BE49-F238E27FC236}">
                <a16:creationId xmlns:a16="http://schemas.microsoft.com/office/drawing/2014/main" id="{28B9F22E-BBB2-4B8D-B911-AAD97361A0C6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66244" name="Rectangle 7">
            <a:extLst>
              <a:ext uri="{FF2B5EF4-FFF2-40B4-BE49-F238E27FC236}">
                <a16:creationId xmlns:a16="http://schemas.microsoft.com/office/drawing/2014/main" id="{56B90690-7515-417F-A0AB-8C895D612EFB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66245" name="TextBox 6">
            <a:extLst>
              <a:ext uri="{FF2B5EF4-FFF2-40B4-BE49-F238E27FC236}">
                <a16:creationId xmlns:a16="http://schemas.microsoft.com/office/drawing/2014/main" id="{4D1DF863-DB88-4CAA-9D2B-DD65151CD3D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IN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266246" name="Audio 1">
            <a:hlinkClick r:id="" action="ppaction://media"/>
            <a:extLst>
              <a:ext uri="{FF2B5EF4-FFF2-40B4-BE49-F238E27FC236}">
                <a16:creationId xmlns:a16="http://schemas.microsoft.com/office/drawing/2014/main" id="{89EF47E0-BC6F-46A1-A29E-87BC3844D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47" name="Content Placeholder 5">
            <a:extLst>
              <a:ext uri="{FF2B5EF4-FFF2-40B4-BE49-F238E27FC236}">
                <a16:creationId xmlns:a16="http://schemas.microsoft.com/office/drawing/2014/main" id="{4B93197A-1777-4B20-8158-AB3329B347B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288" y="2420938"/>
            <a:ext cx="8228012" cy="4103687"/>
          </a:xfrm>
        </p:spPr>
      </p:pic>
    </p:spTree>
  </p:cSld>
  <p:clrMapOvr>
    <a:masterClrMapping/>
  </p:clrMapOvr>
  <p:transition advTm="6630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970" name="Picture 2" descr="C:\Users\parul\Desktop\Digital Learning Content.png">
            <a:extLst>
              <a:ext uri="{FF2B5EF4-FFF2-40B4-BE49-F238E27FC236}">
                <a16:creationId xmlns:a16="http://schemas.microsoft.com/office/drawing/2014/main" id="{7CAAA7D5-EDA4-449C-BBF0-F2B3069615C3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1971" name="Picture 6" descr="C:\Users\parul\Desktop\Untitled-1.png">
            <a:extLst>
              <a:ext uri="{FF2B5EF4-FFF2-40B4-BE49-F238E27FC236}">
                <a16:creationId xmlns:a16="http://schemas.microsoft.com/office/drawing/2014/main" id="{477867FF-2AD9-48E1-A7D8-511C7A32956A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11972" name="Rectangle 7">
            <a:extLst>
              <a:ext uri="{FF2B5EF4-FFF2-40B4-BE49-F238E27FC236}">
                <a16:creationId xmlns:a16="http://schemas.microsoft.com/office/drawing/2014/main" id="{21EC695B-6877-49D5-8A40-77E066D9D411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11973" name="TextBox 6">
            <a:extLst>
              <a:ext uri="{FF2B5EF4-FFF2-40B4-BE49-F238E27FC236}">
                <a16:creationId xmlns:a16="http://schemas.microsoft.com/office/drawing/2014/main" id="{65C7E65C-BC1B-4CF1-A48D-049B3194E23C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000000"/>
                </a:solidFill>
                <a:latin typeface="Arial" panose="020B0604020202020204" pitchFamily="34" charset="0"/>
              </a:rPr>
              <a:t>Architectural Genres</a:t>
            </a: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sp>
        <p:nvSpPr>
          <p:cNvPr id="211974" name="TextBox 9">
            <a:extLst>
              <a:ext uri="{FF2B5EF4-FFF2-40B4-BE49-F238E27FC236}">
                <a16:creationId xmlns:a16="http://schemas.microsoft.com/office/drawing/2014/main" id="{53E589A8-7D05-4236-AED1-1F6F0321877C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11163" y="2286000"/>
            <a:ext cx="8212137" cy="405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ts val="300"/>
              </a:spcBef>
            </a:pPr>
            <a:r>
              <a:rPr lang="en-US" altLang="en-US" sz="1800" i="1">
                <a:solidFill>
                  <a:srgbClr val="800080"/>
                </a:solidFill>
                <a:latin typeface="Palatino" charset="0"/>
              </a:rPr>
              <a:t>Genre</a:t>
            </a:r>
            <a:r>
              <a:rPr lang="en-US" altLang="en-US" sz="1800">
                <a:solidFill>
                  <a:srgbClr val="000000"/>
                </a:solidFill>
                <a:latin typeface="Palatino" charset="0"/>
              </a:rPr>
              <a:t> implies a specific category within the overall software domain. </a:t>
            </a:r>
          </a:p>
          <a:p>
            <a:pPr algn="just" eaLnBrk="1" hangingPunct="1">
              <a:lnSpc>
                <a:spcPct val="150000"/>
              </a:lnSpc>
              <a:spcBef>
                <a:spcPts val="300"/>
              </a:spcBef>
            </a:pPr>
            <a:r>
              <a:rPr lang="en-US" altLang="en-US" sz="1800">
                <a:solidFill>
                  <a:srgbClr val="000000"/>
                </a:solidFill>
                <a:latin typeface="Palatino" charset="0"/>
              </a:rPr>
              <a:t>Within each category, you encounter a number of subcategories. </a:t>
            </a:r>
          </a:p>
          <a:p>
            <a:pPr lvl="1" algn="just" eaLnBrk="1" hangingPunct="1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0000"/>
                </a:solidFill>
                <a:latin typeface="Palatino" charset="0"/>
              </a:rPr>
              <a:t>For example, within the genre of </a:t>
            </a:r>
            <a:r>
              <a:rPr lang="en-US" altLang="en-US" sz="1800" i="1">
                <a:solidFill>
                  <a:srgbClr val="000000"/>
                </a:solidFill>
                <a:latin typeface="Palatino" charset="0"/>
              </a:rPr>
              <a:t>buildings</a:t>
            </a:r>
            <a:r>
              <a:rPr lang="en-US" altLang="en-US" sz="1800">
                <a:solidFill>
                  <a:srgbClr val="000000"/>
                </a:solidFill>
                <a:latin typeface="Palatino" charset="0"/>
              </a:rPr>
              <a:t>, you would encounter the following general </a:t>
            </a:r>
            <a:r>
              <a:rPr lang="en-US" altLang="en-US" sz="1800">
                <a:solidFill>
                  <a:srgbClr val="800080"/>
                </a:solidFill>
                <a:latin typeface="Palatino" charset="0"/>
              </a:rPr>
              <a:t>styles:</a:t>
            </a:r>
            <a:r>
              <a:rPr lang="en-US" altLang="en-US" sz="1800">
                <a:solidFill>
                  <a:srgbClr val="000000"/>
                </a:solidFill>
                <a:latin typeface="Palatino" charset="0"/>
              </a:rPr>
              <a:t> houses, condos, apartment buildings, office buildings, industrial building, warehouses, and so on. </a:t>
            </a:r>
          </a:p>
          <a:p>
            <a:pPr lvl="1" algn="just" eaLnBrk="1" hangingPunct="1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rgbClr val="000000"/>
                </a:solidFill>
                <a:latin typeface="Palatino" charset="0"/>
              </a:rPr>
              <a:t>Within each general style, more specific styles might apply. Each style would have a structure that can be described using a set of predictable patterns.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en-US" sz="170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211975" name="Audio 1">
            <a:hlinkClick r:id="" action="ppaction://media"/>
            <a:extLst>
              <a:ext uri="{FF2B5EF4-FFF2-40B4-BE49-F238E27FC236}">
                <a16:creationId xmlns:a16="http://schemas.microsoft.com/office/drawing/2014/main" id="{CF03323F-AD6D-463B-9AF7-A8EB22DE7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02033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266" name="Picture 2" descr="C:\Users\parul\Desktop\Digital Learning Content.png">
            <a:extLst>
              <a:ext uri="{FF2B5EF4-FFF2-40B4-BE49-F238E27FC236}">
                <a16:creationId xmlns:a16="http://schemas.microsoft.com/office/drawing/2014/main" id="{C7A43362-1A9C-462E-8E69-810D48ACF67D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267" name="Picture 6" descr="C:\Users\parul\Desktop\Untitled-1.png">
            <a:extLst>
              <a:ext uri="{FF2B5EF4-FFF2-40B4-BE49-F238E27FC236}">
                <a16:creationId xmlns:a16="http://schemas.microsoft.com/office/drawing/2014/main" id="{4A9F9F3F-8FA4-4E29-A40C-3462261B6463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67268" name="Rectangle 7">
            <a:extLst>
              <a:ext uri="{FF2B5EF4-FFF2-40B4-BE49-F238E27FC236}">
                <a16:creationId xmlns:a16="http://schemas.microsoft.com/office/drawing/2014/main" id="{70981C1B-A8B1-45BA-BEFB-C588452C1551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67269" name="TextBox 6">
            <a:extLst>
              <a:ext uri="{FF2B5EF4-FFF2-40B4-BE49-F238E27FC236}">
                <a16:creationId xmlns:a16="http://schemas.microsoft.com/office/drawing/2014/main" id="{AD233871-73EE-43C1-91FF-A1C69E4A60AA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Design Guidelines</a:t>
            </a: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sp>
        <p:nvSpPr>
          <p:cNvPr id="267270" name="TextBox 9">
            <a:extLst>
              <a:ext uri="{FF2B5EF4-FFF2-40B4-BE49-F238E27FC236}">
                <a16:creationId xmlns:a16="http://schemas.microsoft.com/office/drawing/2014/main" id="{BF7454D0-04D7-4B92-8C13-201923B7F309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11163" y="2408238"/>
            <a:ext cx="8212137" cy="423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800080"/>
                </a:solidFill>
                <a:latin typeface="Arial" panose="020B0604020202020204" pitchFamily="34" charset="0"/>
              </a:rPr>
              <a:t>Components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Naming conventions should be established for components that are specified as part of the architectural model and then refined and elaborated as part of the component-level model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800080"/>
                </a:solidFill>
                <a:latin typeface="Arial" panose="020B0604020202020204" pitchFamily="34" charset="0"/>
              </a:rPr>
              <a:t>Interfaces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Interfaces provide important information about communication and collaboration (as well as helping us to achieve the OPC)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800080"/>
                </a:solidFill>
                <a:latin typeface="Arial" panose="020B0604020202020204" pitchFamily="34" charset="0"/>
              </a:rPr>
              <a:t>Dependencies and inheritance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It is a good idea to model dependencies from left to right and inheritance from bottom (derived classes) to top (base classes).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en-US" sz="170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267271" name="Audio 1">
            <a:hlinkClick r:id="" action="ppaction://media"/>
            <a:extLst>
              <a:ext uri="{FF2B5EF4-FFF2-40B4-BE49-F238E27FC236}">
                <a16:creationId xmlns:a16="http://schemas.microsoft.com/office/drawing/2014/main" id="{11C93ACD-692E-4BB7-BC79-861DEAD1B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02033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290" name="Picture 2" descr="C:\Users\parul\Desktop\Digital Learning Content.png">
            <a:extLst>
              <a:ext uri="{FF2B5EF4-FFF2-40B4-BE49-F238E27FC236}">
                <a16:creationId xmlns:a16="http://schemas.microsoft.com/office/drawing/2014/main" id="{3A6DB7AB-98BA-4264-9849-867CAB5B5C91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-15875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8291" name="Rectangle 7">
            <a:extLst>
              <a:ext uri="{FF2B5EF4-FFF2-40B4-BE49-F238E27FC236}">
                <a16:creationId xmlns:a16="http://schemas.microsoft.com/office/drawing/2014/main" id="{97298444-EDAC-47CF-91E7-C2E1A30DAFA9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68292" name="TextBox 6">
            <a:extLst>
              <a:ext uri="{FF2B5EF4-FFF2-40B4-BE49-F238E27FC236}">
                <a16:creationId xmlns:a16="http://schemas.microsoft.com/office/drawing/2014/main" id="{BA6F8BB7-0F71-44D1-8D08-398A614116A1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268293" name="Audio 1">
            <a:hlinkClick r:id="" action="ppaction://media"/>
            <a:extLst>
              <a:ext uri="{FF2B5EF4-FFF2-40B4-BE49-F238E27FC236}">
                <a16:creationId xmlns:a16="http://schemas.microsoft.com/office/drawing/2014/main" id="{5949052C-009B-431D-B08B-7D7BA31C8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294" name="Content Placeholder 5">
            <a:extLst>
              <a:ext uri="{FF2B5EF4-FFF2-40B4-BE49-F238E27FC236}">
                <a16:creationId xmlns:a16="http://schemas.microsoft.com/office/drawing/2014/main" id="{F41EB0E9-AA25-499A-8D22-CB44897A6F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288" y="2420938"/>
            <a:ext cx="8305800" cy="4103687"/>
          </a:xfrm>
        </p:spPr>
      </p:pic>
    </p:spTree>
  </p:cSld>
  <p:clrMapOvr>
    <a:masterClrMapping/>
  </p:clrMapOvr>
  <p:transition advTm="102033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314" name="Picture 2" descr="C:\Users\parul\Desktop\Digital Learning Content.png">
            <a:extLst>
              <a:ext uri="{FF2B5EF4-FFF2-40B4-BE49-F238E27FC236}">
                <a16:creationId xmlns:a16="http://schemas.microsoft.com/office/drawing/2014/main" id="{A99ACF93-2263-4166-BC96-AF98755B664C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315" name="Picture 6" descr="C:\Users\parul\Desktop\Untitled-1.png">
            <a:extLst>
              <a:ext uri="{FF2B5EF4-FFF2-40B4-BE49-F238E27FC236}">
                <a16:creationId xmlns:a16="http://schemas.microsoft.com/office/drawing/2014/main" id="{9C40E025-E9DD-42F6-9058-047F7A2264B7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69316" name="Rectangle 7">
            <a:extLst>
              <a:ext uri="{FF2B5EF4-FFF2-40B4-BE49-F238E27FC236}">
                <a16:creationId xmlns:a16="http://schemas.microsoft.com/office/drawing/2014/main" id="{1B089E07-4BEE-4542-9077-331E63E72C31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69317" name="TextBox 6">
            <a:extLst>
              <a:ext uri="{FF2B5EF4-FFF2-40B4-BE49-F238E27FC236}">
                <a16:creationId xmlns:a16="http://schemas.microsoft.com/office/drawing/2014/main" id="{0554226A-D788-444B-86A8-E904D7FC150E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269318" name="Audio 1">
            <a:hlinkClick r:id="" action="ppaction://media"/>
            <a:extLst>
              <a:ext uri="{FF2B5EF4-FFF2-40B4-BE49-F238E27FC236}">
                <a16:creationId xmlns:a16="http://schemas.microsoft.com/office/drawing/2014/main" id="{725B91B7-C663-4A81-8E28-2A73E3D08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319" name="Content Placeholder 5">
            <a:extLst>
              <a:ext uri="{FF2B5EF4-FFF2-40B4-BE49-F238E27FC236}">
                <a16:creationId xmlns:a16="http://schemas.microsoft.com/office/drawing/2014/main" id="{4AB1D15E-D07A-49D3-B849-068689AD21A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500" y="2359025"/>
            <a:ext cx="8629650" cy="4229100"/>
          </a:xfrm>
        </p:spPr>
      </p:pic>
    </p:spTree>
  </p:cSld>
  <p:clrMapOvr>
    <a:masterClrMapping/>
  </p:clrMapOvr>
  <p:transition advTm="102033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338" name="Picture 2" descr="C:\Users\parul\Desktop\Digital Learning Content.png">
            <a:extLst>
              <a:ext uri="{FF2B5EF4-FFF2-40B4-BE49-F238E27FC236}">
                <a16:creationId xmlns:a16="http://schemas.microsoft.com/office/drawing/2014/main" id="{EA2A66C0-2768-43C5-AE31-C19B66694275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2015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0339" name="Rectangle 7">
            <a:extLst>
              <a:ext uri="{FF2B5EF4-FFF2-40B4-BE49-F238E27FC236}">
                <a16:creationId xmlns:a16="http://schemas.microsoft.com/office/drawing/2014/main" id="{630C0374-939F-40A5-9238-1B6100E027D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70340" name="TextBox 6">
            <a:extLst>
              <a:ext uri="{FF2B5EF4-FFF2-40B4-BE49-F238E27FC236}">
                <a16:creationId xmlns:a16="http://schemas.microsoft.com/office/drawing/2014/main" id="{89324727-D156-46C3-824D-F5DBF035FB84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270341" name="Audio 1">
            <a:hlinkClick r:id="" action="ppaction://media"/>
            <a:extLst>
              <a:ext uri="{FF2B5EF4-FFF2-40B4-BE49-F238E27FC236}">
                <a16:creationId xmlns:a16="http://schemas.microsoft.com/office/drawing/2014/main" id="{BC04D99A-61C2-47C0-8F94-E750E2A12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342" name="Content Placeholder 5">
            <a:extLst>
              <a:ext uri="{FF2B5EF4-FFF2-40B4-BE49-F238E27FC236}">
                <a16:creationId xmlns:a16="http://schemas.microsoft.com/office/drawing/2014/main" id="{56D9AD0C-CF95-4536-8E42-40B5F60909F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313" y="2286000"/>
            <a:ext cx="8154987" cy="4311650"/>
          </a:xfrm>
        </p:spPr>
      </p:pic>
    </p:spTree>
  </p:cSld>
  <p:clrMapOvr>
    <a:masterClrMapping/>
  </p:clrMapOvr>
  <p:transition advTm="102033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362" name="Picture 2" descr="C:\Users\parul\Desktop\Digital Learning Content.png">
            <a:extLst>
              <a:ext uri="{FF2B5EF4-FFF2-40B4-BE49-F238E27FC236}">
                <a16:creationId xmlns:a16="http://schemas.microsoft.com/office/drawing/2014/main" id="{DF07E259-DE55-4F5D-A571-8D656D1C74A0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1363" name="Rectangle 7">
            <a:extLst>
              <a:ext uri="{FF2B5EF4-FFF2-40B4-BE49-F238E27FC236}">
                <a16:creationId xmlns:a16="http://schemas.microsoft.com/office/drawing/2014/main" id="{A46A3E06-18BF-4CAC-8690-47F3219E6545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71364" name="TextBox 6">
            <a:extLst>
              <a:ext uri="{FF2B5EF4-FFF2-40B4-BE49-F238E27FC236}">
                <a16:creationId xmlns:a16="http://schemas.microsoft.com/office/drawing/2014/main" id="{F8D01797-17F6-4873-9822-068A79D36F9B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271365" name="Audio 1">
            <a:hlinkClick r:id="" action="ppaction://media"/>
            <a:extLst>
              <a:ext uri="{FF2B5EF4-FFF2-40B4-BE49-F238E27FC236}">
                <a16:creationId xmlns:a16="http://schemas.microsoft.com/office/drawing/2014/main" id="{7876D253-6765-495D-8FB8-7F551DD79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1366" name="Content Placeholder 5">
            <a:extLst>
              <a:ext uri="{FF2B5EF4-FFF2-40B4-BE49-F238E27FC236}">
                <a16:creationId xmlns:a16="http://schemas.microsoft.com/office/drawing/2014/main" id="{DB6DD72E-7712-49BC-8BC2-E01744F5EC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1800" y="2476500"/>
            <a:ext cx="8280400" cy="4149725"/>
          </a:xfrm>
        </p:spPr>
      </p:pic>
    </p:spTree>
  </p:cSld>
  <p:clrMapOvr>
    <a:masterClrMapping/>
  </p:clrMapOvr>
  <p:transition advTm="102033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386" name="Picture 2" descr="C:\Users\parul\Desktop\Digital Learning Content.png">
            <a:extLst>
              <a:ext uri="{FF2B5EF4-FFF2-40B4-BE49-F238E27FC236}">
                <a16:creationId xmlns:a16="http://schemas.microsoft.com/office/drawing/2014/main" id="{11ED337E-CBA3-4A19-B431-11350E863FAB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2387" name="Rectangle 7">
            <a:extLst>
              <a:ext uri="{FF2B5EF4-FFF2-40B4-BE49-F238E27FC236}">
                <a16:creationId xmlns:a16="http://schemas.microsoft.com/office/drawing/2014/main" id="{38758717-1BCA-46FF-9937-5CEC09CBB9E5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72388" name="TextBox 6">
            <a:extLst>
              <a:ext uri="{FF2B5EF4-FFF2-40B4-BE49-F238E27FC236}">
                <a16:creationId xmlns:a16="http://schemas.microsoft.com/office/drawing/2014/main" id="{D3C1B06E-1965-4A3D-965D-E7383550E462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90500" y="16240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272389" name="Audio 1">
            <a:hlinkClick r:id="" action="ppaction://media"/>
            <a:extLst>
              <a:ext uri="{FF2B5EF4-FFF2-40B4-BE49-F238E27FC236}">
                <a16:creationId xmlns:a16="http://schemas.microsoft.com/office/drawing/2014/main" id="{061719E3-8717-4B5A-8AC8-E67805A1E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2390" name="Content Placeholder 5">
            <a:extLst>
              <a:ext uri="{FF2B5EF4-FFF2-40B4-BE49-F238E27FC236}">
                <a16:creationId xmlns:a16="http://schemas.microsoft.com/office/drawing/2014/main" id="{81B7534F-31C9-45DC-AFE6-9D444EEF10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5463" y="2492375"/>
            <a:ext cx="8093075" cy="4157663"/>
          </a:xfrm>
        </p:spPr>
      </p:pic>
    </p:spTree>
  </p:cSld>
  <p:clrMapOvr>
    <a:masterClrMapping/>
  </p:clrMapOvr>
  <p:transition advTm="102033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410" name="Picture 2" descr="C:\Users\parul\Desktop\Digital Learning Content.png">
            <a:extLst>
              <a:ext uri="{FF2B5EF4-FFF2-40B4-BE49-F238E27FC236}">
                <a16:creationId xmlns:a16="http://schemas.microsoft.com/office/drawing/2014/main" id="{DF773D2A-2A28-4C00-AAE3-002960157BC9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411" name="Picture 6" descr="C:\Users\parul\Desktop\Untitled-1.png">
            <a:extLst>
              <a:ext uri="{FF2B5EF4-FFF2-40B4-BE49-F238E27FC236}">
                <a16:creationId xmlns:a16="http://schemas.microsoft.com/office/drawing/2014/main" id="{95590EBB-E696-493E-96ED-BC6C415798D7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73412" name="Rectangle 7">
            <a:extLst>
              <a:ext uri="{FF2B5EF4-FFF2-40B4-BE49-F238E27FC236}">
                <a16:creationId xmlns:a16="http://schemas.microsoft.com/office/drawing/2014/main" id="{603EDD7F-8859-46BC-B845-4AC3C65E9194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73413" name="TextBox 6">
            <a:extLst>
              <a:ext uri="{FF2B5EF4-FFF2-40B4-BE49-F238E27FC236}">
                <a16:creationId xmlns:a16="http://schemas.microsoft.com/office/drawing/2014/main" id="{5F1509F9-4761-497B-B893-7134B991A6C4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273414" name="Audio 1">
            <a:hlinkClick r:id="" action="ppaction://media"/>
            <a:extLst>
              <a:ext uri="{FF2B5EF4-FFF2-40B4-BE49-F238E27FC236}">
                <a16:creationId xmlns:a16="http://schemas.microsoft.com/office/drawing/2014/main" id="{7FEB91B7-AB77-45E5-871F-B035B9772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415" name="Content Placeholder 5">
            <a:extLst>
              <a:ext uri="{FF2B5EF4-FFF2-40B4-BE49-F238E27FC236}">
                <a16:creationId xmlns:a16="http://schemas.microsoft.com/office/drawing/2014/main" id="{DEABE095-E351-4BED-A2D8-FE3391F03A2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9750" y="2286000"/>
            <a:ext cx="8208963" cy="4311650"/>
          </a:xfrm>
        </p:spPr>
      </p:pic>
    </p:spTree>
  </p:cSld>
  <p:clrMapOvr>
    <a:masterClrMapping/>
  </p:clrMapOvr>
  <p:transition advTm="102033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434" name="Picture 2" descr="C:\Users\parul\Desktop\Digital Learning Content.png">
            <a:extLst>
              <a:ext uri="{FF2B5EF4-FFF2-40B4-BE49-F238E27FC236}">
                <a16:creationId xmlns:a16="http://schemas.microsoft.com/office/drawing/2014/main" id="{2AA33688-CE91-4F3E-8AAD-F2D56A2476EC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4435" name="Picture 6" descr="C:\Users\parul\Desktop\Untitled-1.png">
            <a:extLst>
              <a:ext uri="{FF2B5EF4-FFF2-40B4-BE49-F238E27FC236}">
                <a16:creationId xmlns:a16="http://schemas.microsoft.com/office/drawing/2014/main" id="{7F799007-FDD7-4141-A8C1-1465BDDD7359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74436" name="Rectangle 7">
            <a:extLst>
              <a:ext uri="{FF2B5EF4-FFF2-40B4-BE49-F238E27FC236}">
                <a16:creationId xmlns:a16="http://schemas.microsoft.com/office/drawing/2014/main" id="{20CF9066-F59B-4DDF-BD5A-8590449F798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74437" name="TextBox 6">
            <a:extLst>
              <a:ext uri="{FF2B5EF4-FFF2-40B4-BE49-F238E27FC236}">
                <a16:creationId xmlns:a16="http://schemas.microsoft.com/office/drawing/2014/main" id="{F7F6FC9C-8A90-4E41-AC8B-ED117FFAA9F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274438" name="Audio 1">
            <a:hlinkClick r:id="" action="ppaction://media"/>
            <a:extLst>
              <a:ext uri="{FF2B5EF4-FFF2-40B4-BE49-F238E27FC236}">
                <a16:creationId xmlns:a16="http://schemas.microsoft.com/office/drawing/2014/main" id="{5803FF9A-BC49-4948-88EC-6BD1E8D61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4439" name="Content Placeholder 5">
            <a:extLst>
              <a:ext uri="{FF2B5EF4-FFF2-40B4-BE49-F238E27FC236}">
                <a16:creationId xmlns:a16="http://schemas.microsoft.com/office/drawing/2014/main" id="{3E5EE340-9106-4514-B4D6-4DEB78DAE2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288" y="2565400"/>
            <a:ext cx="8532812" cy="4076700"/>
          </a:xfrm>
        </p:spPr>
      </p:pic>
    </p:spTree>
  </p:cSld>
  <p:clrMapOvr>
    <a:masterClrMapping/>
  </p:clrMapOvr>
  <p:transition advTm="102033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458" name="Picture 2" descr="C:\Users\parul\Desktop\Digital Learning Content.png">
            <a:extLst>
              <a:ext uri="{FF2B5EF4-FFF2-40B4-BE49-F238E27FC236}">
                <a16:creationId xmlns:a16="http://schemas.microsoft.com/office/drawing/2014/main" id="{B1348EA4-A801-4395-8CA8-1AFB0367DAC2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5459" name="Picture 6" descr="C:\Users\parul\Desktop\Untitled-1.png">
            <a:extLst>
              <a:ext uri="{FF2B5EF4-FFF2-40B4-BE49-F238E27FC236}">
                <a16:creationId xmlns:a16="http://schemas.microsoft.com/office/drawing/2014/main" id="{DB52AF16-FCC4-4E1B-B46E-D3E636560C23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75460" name="Rectangle 7">
            <a:extLst>
              <a:ext uri="{FF2B5EF4-FFF2-40B4-BE49-F238E27FC236}">
                <a16:creationId xmlns:a16="http://schemas.microsoft.com/office/drawing/2014/main" id="{75536B20-5438-404D-B3EF-81931D4B60A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75461" name="TextBox 6">
            <a:extLst>
              <a:ext uri="{FF2B5EF4-FFF2-40B4-BE49-F238E27FC236}">
                <a16:creationId xmlns:a16="http://schemas.microsoft.com/office/drawing/2014/main" id="{B3F214EB-72F6-4702-A891-01B113A33D45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275462" name="Audio 1">
            <a:hlinkClick r:id="" action="ppaction://media"/>
            <a:extLst>
              <a:ext uri="{FF2B5EF4-FFF2-40B4-BE49-F238E27FC236}">
                <a16:creationId xmlns:a16="http://schemas.microsoft.com/office/drawing/2014/main" id="{8756268B-8123-4519-AF1C-2D4E669D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5463" name="Content Placeholder 5">
            <a:extLst>
              <a:ext uri="{FF2B5EF4-FFF2-40B4-BE49-F238E27FC236}">
                <a16:creationId xmlns:a16="http://schemas.microsoft.com/office/drawing/2014/main" id="{55015370-51BA-45C5-A229-8C4FA68175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7988" y="2286000"/>
            <a:ext cx="8545512" cy="4356100"/>
          </a:xfrm>
        </p:spPr>
      </p:pic>
    </p:spTree>
  </p:cSld>
  <p:clrMapOvr>
    <a:masterClrMapping/>
  </p:clrMapOvr>
  <p:transition advTm="102033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82" name="Picture 2" descr="C:\Users\parul\Desktop\Digital Learning Content.png">
            <a:extLst>
              <a:ext uri="{FF2B5EF4-FFF2-40B4-BE49-F238E27FC236}">
                <a16:creationId xmlns:a16="http://schemas.microsoft.com/office/drawing/2014/main" id="{998CFCDA-32B4-4BFB-9C17-C292E6F92E63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483" name="Picture 6" descr="C:\Users\parul\Desktop\Untitled-1.png">
            <a:extLst>
              <a:ext uri="{FF2B5EF4-FFF2-40B4-BE49-F238E27FC236}">
                <a16:creationId xmlns:a16="http://schemas.microsoft.com/office/drawing/2014/main" id="{4F13EDF0-0919-481B-95C3-C5FFD934F2D5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76484" name="Rectangle 7">
            <a:extLst>
              <a:ext uri="{FF2B5EF4-FFF2-40B4-BE49-F238E27FC236}">
                <a16:creationId xmlns:a16="http://schemas.microsoft.com/office/drawing/2014/main" id="{60F658F7-7B4D-44C5-A622-4EC4F91DEE92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6525" y="1527175"/>
            <a:ext cx="9144000" cy="642938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76485" name="TextBox 6">
            <a:extLst>
              <a:ext uri="{FF2B5EF4-FFF2-40B4-BE49-F238E27FC236}">
                <a16:creationId xmlns:a16="http://schemas.microsoft.com/office/drawing/2014/main" id="{8664C5BB-1F29-4F50-B160-4A2C63EBE99C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276486" name="Audio 1">
            <a:hlinkClick r:id="" action="ppaction://media"/>
            <a:extLst>
              <a:ext uri="{FF2B5EF4-FFF2-40B4-BE49-F238E27FC236}">
                <a16:creationId xmlns:a16="http://schemas.microsoft.com/office/drawing/2014/main" id="{990A7395-D6B9-4559-BA3C-515907AF3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487" name="Content Placeholder 5">
            <a:extLst>
              <a:ext uri="{FF2B5EF4-FFF2-40B4-BE49-F238E27FC236}">
                <a16:creationId xmlns:a16="http://schemas.microsoft.com/office/drawing/2014/main" id="{35C82EA4-A0BA-4BF5-975E-89C6B44DB9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9100" y="2349500"/>
            <a:ext cx="8509000" cy="4292600"/>
          </a:xfrm>
        </p:spPr>
      </p:pic>
    </p:spTree>
  </p:cSld>
  <p:clrMapOvr>
    <a:masterClrMapping/>
  </p:clrMapOvr>
  <p:transition advTm="102033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994" name="Picture 2" descr="C:\Users\parul\Desktop\Digital Learning Content.png">
            <a:extLst>
              <a:ext uri="{FF2B5EF4-FFF2-40B4-BE49-F238E27FC236}">
                <a16:creationId xmlns:a16="http://schemas.microsoft.com/office/drawing/2014/main" id="{947EBCCE-4A99-4B49-9CEB-E506ED7A4994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2995" name="Picture 6" descr="C:\Users\parul\Desktop\Untitled-1.png">
            <a:extLst>
              <a:ext uri="{FF2B5EF4-FFF2-40B4-BE49-F238E27FC236}">
                <a16:creationId xmlns:a16="http://schemas.microsoft.com/office/drawing/2014/main" id="{854F582C-AB76-4669-A7DC-0F079905BBF1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12996" name="Rectangle 7">
            <a:extLst>
              <a:ext uri="{FF2B5EF4-FFF2-40B4-BE49-F238E27FC236}">
                <a16:creationId xmlns:a16="http://schemas.microsoft.com/office/drawing/2014/main" id="{B180512D-9E10-48AB-ACE4-CF591D302CBC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12997" name="TextBox 6">
            <a:extLst>
              <a:ext uri="{FF2B5EF4-FFF2-40B4-BE49-F238E27FC236}">
                <a16:creationId xmlns:a16="http://schemas.microsoft.com/office/drawing/2014/main" id="{9C7ABCEC-2711-4180-9E08-07DFA93EAE2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Architectural Styles</a:t>
            </a: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sp>
        <p:nvSpPr>
          <p:cNvPr id="21510" name="TextBox 9">
            <a:extLst>
              <a:ext uri="{FF2B5EF4-FFF2-40B4-BE49-F238E27FC236}">
                <a16:creationId xmlns:a16="http://schemas.microsoft.com/office/drawing/2014/main" id="{3629D2E3-DDFB-4D3D-A607-6E1580229D72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11163" y="2565400"/>
            <a:ext cx="8212137" cy="34671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eaLnBrk="1" fontAlgn="auto" hangingPunct="1">
              <a:lnSpc>
                <a:spcPct val="15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en-US" sz="1600" dirty="0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Palatino" panose="02040502050505030304" pitchFamily="18" charset="0"/>
              </a:rPr>
              <a:t>Each style describes a system category that encompasses: </a:t>
            </a:r>
          </a:p>
          <a:p>
            <a:pPr marL="342900" indent="-342900" eaLnBrk="1" fontAlgn="auto" hangingPunct="1">
              <a:lnSpc>
                <a:spcPct val="150000"/>
              </a:lnSpc>
              <a:spcBef>
                <a:spcPct val="50000"/>
              </a:spcBef>
              <a:spcAft>
                <a:spcPts val="0"/>
              </a:spcAft>
              <a:buFontTx/>
              <a:buAutoNum type="arabicParenBoth"/>
              <a:defRPr/>
            </a:pPr>
            <a:r>
              <a:rPr lang="en-US" altLang="en-US" sz="1600" dirty="0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Palatino" panose="02040502050505030304" pitchFamily="18" charset="0"/>
              </a:rPr>
              <a:t>A </a:t>
            </a:r>
            <a:r>
              <a:rPr lang="en-US" altLang="en-US" sz="1600" b="1" dirty="0">
                <a:solidFill>
                  <a:srgbClr val="800080"/>
                </a:solidFill>
                <a:latin typeface="Palatino" panose="02040502050505030304" pitchFamily="18" charset="0"/>
              </a:rPr>
              <a:t>set of components</a:t>
            </a:r>
            <a:r>
              <a:rPr lang="en-US" altLang="en-US" sz="1600" dirty="0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Palatino" panose="02040502050505030304" pitchFamily="18" charset="0"/>
              </a:rPr>
              <a:t> (</a:t>
            </a:r>
            <a:r>
              <a:rPr lang="en-US" altLang="en-US" sz="1600" dirty="0" err="1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Palatino" panose="02040502050505030304" pitchFamily="18" charset="0"/>
              </a:rPr>
              <a:t>e.G.</a:t>
            </a:r>
            <a:r>
              <a:rPr lang="en-US" altLang="en-US" sz="1600" dirty="0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Palatino" panose="02040502050505030304" pitchFamily="18" charset="0"/>
              </a:rPr>
              <a:t>, A database, computational modules) that perform a function required by a system,</a:t>
            </a:r>
          </a:p>
          <a:p>
            <a:pPr marL="342900" indent="-342900" eaLnBrk="1" fontAlgn="auto" hangingPunct="1">
              <a:lnSpc>
                <a:spcPct val="150000"/>
              </a:lnSpc>
              <a:spcBef>
                <a:spcPct val="50000"/>
              </a:spcBef>
              <a:spcAft>
                <a:spcPts val="0"/>
              </a:spcAft>
              <a:buFontTx/>
              <a:buAutoNum type="arabicParenBoth"/>
              <a:defRPr/>
            </a:pPr>
            <a:r>
              <a:rPr lang="en-US" altLang="en-US" sz="1600" dirty="0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Palatino" panose="02040502050505030304" pitchFamily="18" charset="0"/>
              </a:rPr>
              <a:t>A </a:t>
            </a:r>
            <a:r>
              <a:rPr lang="en-US" altLang="en-US" sz="1600" b="1" dirty="0">
                <a:solidFill>
                  <a:srgbClr val="800080"/>
                </a:solidFill>
                <a:latin typeface="Palatino" panose="02040502050505030304" pitchFamily="18" charset="0"/>
              </a:rPr>
              <a:t>set of connectors</a:t>
            </a:r>
            <a:r>
              <a:rPr lang="en-US" altLang="en-US" sz="1600" dirty="0">
                <a:solidFill>
                  <a:srgbClr val="800080"/>
                </a:solidFill>
                <a:latin typeface="Palatino" panose="02040502050505030304" pitchFamily="18" charset="0"/>
              </a:rPr>
              <a:t> </a:t>
            </a:r>
            <a:r>
              <a:rPr lang="en-US" altLang="en-US" sz="1600" dirty="0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Palatino" panose="02040502050505030304" pitchFamily="18" charset="0"/>
              </a:rPr>
              <a:t>that enable “communication, coordination and cooperation” among components, </a:t>
            </a:r>
          </a:p>
          <a:p>
            <a:pPr marL="342900" indent="-342900" eaLnBrk="1" fontAlgn="auto" hangingPunct="1">
              <a:lnSpc>
                <a:spcPct val="15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en-US" sz="1600" dirty="0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Palatino" panose="02040502050505030304" pitchFamily="18" charset="0"/>
              </a:rPr>
              <a:t>(3) </a:t>
            </a:r>
            <a:r>
              <a:rPr lang="en-US" altLang="en-US" sz="1600" b="1" dirty="0">
                <a:solidFill>
                  <a:srgbClr val="80008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Palatino" panose="02040502050505030304" pitchFamily="18" charset="0"/>
              </a:rPr>
              <a:t>C</a:t>
            </a:r>
            <a:r>
              <a:rPr lang="en-US" altLang="en-US" sz="1600" b="1" dirty="0">
                <a:solidFill>
                  <a:srgbClr val="800080"/>
                </a:solidFill>
                <a:latin typeface="Palatino" panose="02040502050505030304" pitchFamily="18" charset="0"/>
              </a:rPr>
              <a:t>onstraints</a:t>
            </a:r>
            <a:r>
              <a:rPr lang="en-US" altLang="en-US" sz="1600" dirty="0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Palatino" panose="02040502050505030304" pitchFamily="18" charset="0"/>
              </a:rPr>
              <a:t> that define how components can be integrated to form the system, and </a:t>
            </a:r>
          </a:p>
          <a:p>
            <a:pPr marL="342900" indent="-342900" eaLnBrk="1" fontAlgn="auto" hangingPunct="1">
              <a:lnSpc>
                <a:spcPct val="15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en-US" sz="1600" dirty="0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Palatino" panose="02040502050505030304" pitchFamily="18" charset="0"/>
              </a:rPr>
              <a:t>(4) </a:t>
            </a:r>
            <a:r>
              <a:rPr lang="en-US" altLang="en-US" sz="1600" b="1" dirty="0">
                <a:solidFill>
                  <a:srgbClr val="80008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Palatino" panose="02040502050505030304" pitchFamily="18" charset="0"/>
              </a:rPr>
              <a:t>S</a:t>
            </a:r>
            <a:r>
              <a:rPr lang="en-US" altLang="en-US" sz="1600" b="1" dirty="0">
                <a:solidFill>
                  <a:srgbClr val="800080"/>
                </a:solidFill>
                <a:latin typeface="Palatino" panose="02040502050505030304" pitchFamily="18" charset="0"/>
              </a:rPr>
              <a:t>emantic models</a:t>
            </a:r>
            <a:r>
              <a:rPr lang="en-US" altLang="en-US" sz="1600" dirty="0">
                <a:solidFill>
                  <a:prstClr val="blac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Palatino" panose="02040502050505030304" pitchFamily="18" charset="0"/>
              </a:rPr>
              <a:t> that enable a designer to understand the overall properties of a system by analyzing the known properties of its constituent parts. </a:t>
            </a:r>
          </a:p>
          <a:p>
            <a:pPr>
              <a:lnSpc>
                <a:spcPct val="150000"/>
              </a:lnSpc>
              <a:defRPr/>
            </a:pPr>
            <a:endParaRPr lang="en-US" altLang="en-US" sz="1700" dirty="0">
              <a:solidFill>
                <a:prstClr val="black"/>
              </a:solidFill>
              <a:latin typeface="Calibri" pitchFamily="34" charset="0"/>
              <a:cs typeface="Times New Roman" pitchFamily="18" charset="0"/>
            </a:endParaRPr>
          </a:p>
        </p:txBody>
      </p:sp>
      <p:pic>
        <p:nvPicPr>
          <p:cNvPr id="212999" name="Audio 1">
            <a:hlinkClick r:id="" action="ppaction://media"/>
            <a:extLst>
              <a:ext uri="{FF2B5EF4-FFF2-40B4-BE49-F238E27FC236}">
                <a16:creationId xmlns:a16="http://schemas.microsoft.com/office/drawing/2014/main" id="{68BFF15B-7B20-461C-90A2-0E54825CB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02033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506" name="Picture 2" descr="C:\Users\parul\Desktop\Digital Learning Content.png">
            <a:extLst>
              <a:ext uri="{FF2B5EF4-FFF2-40B4-BE49-F238E27FC236}">
                <a16:creationId xmlns:a16="http://schemas.microsoft.com/office/drawing/2014/main" id="{6504E6DA-8074-49D2-B403-0BABF951B7C0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7507" name="Picture 6" descr="C:\Users\parul\Desktop\Untitled-1.png">
            <a:extLst>
              <a:ext uri="{FF2B5EF4-FFF2-40B4-BE49-F238E27FC236}">
                <a16:creationId xmlns:a16="http://schemas.microsoft.com/office/drawing/2014/main" id="{525771B1-43EF-44B3-95EE-8549BFFEEFB5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77508" name="Rectangle 7">
            <a:extLst>
              <a:ext uri="{FF2B5EF4-FFF2-40B4-BE49-F238E27FC236}">
                <a16:creationId xmlns:a16="http://schemas.microsoft.com/office/drawing/2014/main" id="{AE4BDF24-D074-490E-8CC8-CFBB523BC5DC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77509" name="TextBox 6">
            <a:extLst>
              <a:ext uri="{FF2B5EF4-FFF2-40B4-BE49-F238E27FC236}">
                <a16:creationId xmlns:a16="http://schemas.microsoft.com/office/drawing/2014/main" id="{D7D8A83C-7AE2-40A6-A3FB-7BDDB2684CD4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277510" name="Audio 1">
            <a:hlinkClick r:id="" action="ppaction://media"/>
            <a:extLst>
              <a:ext uri="{FF2B5EF4-FFF2-40B4-BE49-F238E27FC236}">
                <a16:creationId xmlns:a16="http://schemas.microsoft.com/office/drawing/2014/main" id="{C922C89E-EA8E-4755-8FAF-DD3E917E1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7511" name="Content Placeholder 5">
            <a:extLst>
              <a:ext uri="{FF2B5EF4-FFF2-40B4-BE49-F238E27FC236}">
                <a16:creationId xmlns:a16="http://schemas.microsoft.com/office/drawing/2014/main" id="{A125A63E-4DA8-406D-BB19-0924AFF31D1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313" y="2492375"/>
            <a:ext cx="8459787" cy="3960813"/>
          </a:xfrm>
        </p:spPr>
      </p:pic>
    </p:spTree>
  </p:cSld>
  <p:clrMapOvr>
    <a:masterClrMapping/>
  </p:clrMapOvr>
  <p:transition advTm="102033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530" name="Picture 2" descr="C:\Users\parul\Desktop\Digital Learning Content.png">
            <a:extLst>
              <a:ext uri="{FF2B5EF4-FFF2-40B4-BE49-F238E27FC236}">
                <a16:creationId xmlns:a16="http://schemas.microsoft.com/office/drawing/2014/main" id="{AEC46DEF-4257-449F-A848-139F25B03AE8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8531" name="Picture 6" descr="C:\Users\parul\Desktop\Untitled-1.png">
            <a:extLst>
              <a:ext uri="{FF2B5EF4-FFF2-40B4-BE49-F238E27FC236}">
                <a16:creationId xmlns:a16="http://schemas.microsoft.com/office/drawing/2014/main" id="{8D9D31EF-07E1-4885-902D-55CAD34DE448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78532" name="Rectangle 7">
            <a:extLst>
              <a:ext uri="{FF2B5EF4-FFF2-40B4-BE49-F238E27FC236}">
                <a16:creationId xmlns:a16="http://schemas.microsoft.com/office/drawing/2014/main" id="{CD13DC56-51DE-470D-8044-4C00657CCDF0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78533" name="TextBox 6">
            <a:extLst>
              <a:ext uri="{FF2B5EF4-FFF2-40B4-BE49-F238E27FC236}">
                <a16:creationId xmlns:a16="http://schemas.microsoft.com/office/drawing/2014/main" id="{826C7DE4-25AA-4F72-B716-D3CCBBFA82B1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sp>
        <p:nvSpPr>
          <p:cNvPr id="278534" name="TextBox 9">
            <a:extLst>
              <a:ext uri="{FF2B5EF4-FFF2-40B4-BE49-F238E27FC236}">
                <a16:creationId xmlns:a16="http://schemas.microsoft.com/office/drawing/2014/main" id="{80CFE690-F870-4385-AF83-E2DC4DE70CFE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11163" y="2565400"/>
            <a:ext cx="7907337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en-US" sz="200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278535" name="Audio 1">
            <a:hlinkClick r:id="" action="ppaction://media"/>
            <a:extLst>
              <a:ext uri="{FF2B5EF4-FFF2-40B4-BE49-F238E27FC236}">
                <a16:creationId xmlns:a16="http://schemas.microsoft.com/office/drawing/2014/main" id="{BCD4D86C-EF84-420B-8751-D34D917CD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8536" name="Content Placeholder 5">
            <a:extLst>
              <a:ext uri="{FF2B5EF4-FFF2-40B4-BE49-F238E27FC236}">
                <a16:creationId xmlns:a16="http://schemas.microsoft.com/office/drawing/2014/main" id="{A924554C-C820-4DF5-A937-814CBA328FC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6875" y="2309813"/>
            <a:ext cx="8556625" cy="4332287"/>
          </a:xfrm>
        </p:spPr>
      </p:pic>
    </p:spTree>
  </p:cSld>
  <p:clrMapOvr>
    <a:masterClrMapping/>
  </p:clrMapOvr>
  <p:transition advTm="102033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554" name="Picture 2" descr="C:\Users\parul\Desktop\Digital Learning Content.png">
            <a:extLst>
              <a:ext uri="{FF2B5EF4-FFF2-40B4-BE49-F238E27FC236}">
                <a16:creationId xmlns:a16="http://schemas.microsoft.com/office/drawing/2014/main" id="{9CB177F6-F60E-402E-8504-B23902B54495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9555" name="Rectangle 7">
            <a:extLst>
              <a:ext uri="{FF2B5EF4-FFF2-40B4-BE49-F238E27FC236}">
                <a16:creationId xmlns:a16="http://schemas.microsoft.com/office/drawing/2014/main" id="{CED49D39-C993-49A9-8234-8D208474F69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79556" name="TextBox 6">
            <a:extLst>
              <a:ext uri="{FF2B5EF4-FFF2-40B4-BE49-F238E27FC236}">
                <a16:creationId xmlns:a16="http://schemas.microsoft.com/office/drawing/2014/main" id="{95ADE89F-D42B-4A70-BCA4-9E865F96B9B4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279557" name="Audio 1">
            <a:hlinkClick r:id="" action="ppaction://media"/>
            <a:extLst>
              <a:ext uri="{FF2B5EF4-FFF2-40B4-BE49-F238E27FC236}">
                <a16:creationId xmlns:a16="http://schemas.microsoft.com/office/drawing/2014/main" id="{D0DA9B8D-863B-4B07-BF94-E868493E6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9558" name="Content Placeholder 5">
            <a:extLst>
              <a:ext uri="{FF2B5EF4-FFF2-40B4-BE49-F238E27FC236}">
                <a16:creationId xmlns:a16="http://schemas.microsoft.com/office/drawing/2014/main" id="{FAA346BD-7DF5-4F3D-8B74-101DE1228E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288" y="2420938"/>
            <a:ext cx="8532812" cy="4103687"/>
          </a:xfrm>
        </p:spPr>
      </p:pic>
    </p:spTree>
  </p:cSld>
  <p:clrMapOvr>
    <a:masterClrMapping/>
  </p:clrMapOvr>
  <p:transition advTm="102033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578" name="Picture 2" descr="C:\Users\parul\Desktop\Digital Learning Content.png">
            <a:extLst>
              <a:ext uri="{FF2B5EF4-FFF2-40B4-BE49-F238E27FC236}">
                <a16:creationId xmlns:a16="http://schemas.microsoft.com/office/drawing/2014/main" id="{5BD78D86-92DE-4793-9E79-D041066B4A24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579" name="Picture 6" descr="C:\Users\parul\Desktop\Untitled-1.png">
            <a:extLst>
              <a:ext uri="{FF2B5EF4-FFF2-40B4-BE49-F238E27FC236}">
                <a16:creationId xmlns:a16="http://schemas.microsoft.com/office/drawing/2014/main" id="{FD85BFCD-5D33-48D6-A79B-A4CAA9F81997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80580" name="Rectangle 7">
            <a:extLst>
              <a:ext uri="{FF2B5EF4-FFF2-40B4-BE49-F238E27FC236}">
                <a16:creationId xmlns:a16="http://schemas.microsoft.com/office/drawing/2014/main" id="{BD6D3EC0-990B-4759-BCEB-9747A4383511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80581" name="TextBox 6">
            <a:extLst>
              <a:ext uri="{FF2B5EF4-FFF2-40B4-BE49-F238E27FC236}">
                <a16:creationId xmlns:a16="http://schemas.microsoft.com/office/drawing/2014/main" id="{9D887880-4C29-4AF5-B338-CACF74301EE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280582" name="Audio 1">
            <a:hlinkClick r:id="" action="ppaction://media"/>
            <a:extLst>
              <a:ext uri="{FF2B5EF4-FFF2-40B4-BE49-F238E27FC236}">
                <a16:creationId xmlns:a16="http://schemas.microsoft.com/office/drawing/2014/main" id="{B4DABDDF-A81A-4C71-B19A-CD9043F0E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583" name="Content Placeholder 5">
            <a:extLst>
              <a:ext uri="{FF2B5EF4-FFF2-40B4-BE49-F238E27FC236}">
                <a16:creationId xmlns:a16="http://schemas.microsoft.com/office/drawing/2014/main" id="{C417C58C-FF59-4FF8-AA46-24C4E6631B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3888" y="2565400"/>
            <a:ext cx="8270875" cy="4076700"/>
          </a:xfrm>
        </p:spPr>
      </p:pic>
    </p:spTree>
  </p:cSld>
  <p:clrMapOvr>
    <a:masterClrMapping/>
  </p:clrMapOvr>
  <p:transition advTm="102033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602" name="Picture 2" descr="C:\Users\parul\Desktop\Digital Learning Content.png">
            <a:extLst>
              <a:ext uri="{FF2B5EF4-FFF2-40B4-BE49-F238E27FC236}">
                <a16:creationId xmlns:a16="http://schemas.microsoft.com/office/drawing/2014/main" id="{6D8C151E-D232-4BB7-835C-27C356A7D2AD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1603" name="Picture 6" descr="C:\Users\parul\Desktop\Untitled-1.png">
            <a:extLst>
              <a:ext uri="{FF2B5EF4-FFF2-40B4-BE49-F238E27FC236}">
                <a16:creationId xmlns:a16="http://schemas.microsoft.com/office/drawing/2014/main" id="{5CD13ECD-482B-48D8-898E-3F0BEC4A1EC8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81604" name="Rectangle 7">
            <a:extLst>
              <a:ext uri="{FF2B5EF4-FFF2-40B4-BE49-F238E27FC236}">
                <a16:creationId xmlns:a16="http://schemas.microsoft.com/office/drawing/2014/main" id="{29E26E80-4BBF-46DF-860C-3DCF46B0509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88" y="148431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81605" name="TextBox 6">
            <a:extLst>
              <a:ext uri="{FF2B5EF4-FFF2-40B4-BE49-F238E27FC236}">
                <a16:creationId xmlns:a16="http://schemas.microsoft.com/office/drawing/2014/main" id="{A472874E-5CC8-459E-B014-2612B5EC971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000000"/>
                </a:solidFill>
                <a:latin typeface="Arial" panose="020B0604020202020204" pitchFamily="34" charset="0"/>
              </a:rPr>
              <a:t>Algorithm Design</a:t>
            </a: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281606" name="Audio 1">
            <a:hlinkClick r:id="" action="ppaction://media"/>
            <a:extLst>
              <a:ext uri="{FF2B5EF4-FFF2-40B4-BE49-F238E27FC236}">
                <a16:creationId xmlns:a16="http://schemas.microsoft.com/office/drawing/2014/main" id="{EBCA644B-E3D2-4F2C-8D39-ACCDABACA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1607" name="Rectangle 1">
            <a:extLst>
              <a:ext uri="{FF2B5EF4-FFF2-40B4-BE49-F238E27FC236}">
                <a16:creationId xmlns:a16="http://schemas.microsoft.com/office/drawing/2014/main" id="{4DA9C7F8-7338-4AD7-AE6C-B849908375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2241550"/>
            <a:ext cx="8424862" cy="364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70000"/>
              </a:lnSpc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The closest design activity to coding</a:t>
            </a:r>
          </a:p>
          <a:p>
            <a:pPr algn="just" eaLnBrk="1" hangingPunct="1">
              <a:lnSpc>
                <a:spcPct val="170000"/>
              </a:lnSpc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The approach:</a:t>
            </a:r>
          </a:p>
          <a:p>
            <a:pPr lvl="1" algn="just" eaLnBrk="1" hangingPunct="1">
              <a:lnSpc>
                <a:spcPct val="17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Review the design description for the component</a:t>
            </a:r>
          </a:p>
          <a:p>
            <a:pPr lvl="1" algn="just" eaLnBrk="1" hangingPunct="1">
              <a:lnSpc>
                <a:spcPct val="17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Use stepwise refinement to develop algorithm</a:t>
            </a:r>
          </a:p>
          <a:p>
            <a:pPr lvl="1" algn="just" eaLnBrk="1" hangingPunct="1">
              <a:lnSpc>
                <a:spcPct val="17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Use structured programming to implement procedural logic</a:t>
            </a:r>
          </a:p>
          <a:p>
            <a:pPr lvl="1" algn="just" eaLnBrk="1" hangingPunct="1">
              <a:lnSpc>
                <a:spcPct val="17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Use ‘formal methods’ to prove logic</a:t>
            </a:r>
          </a:p>
        </p:txBody>
      </p:sp>
    </p:spTree>
  </p:cSld>
  <p:clrMapOvr>
    <a:masterClrMapping/>
  </p:clrMapOvr>
  <p:transition advTm="102033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626" name="Picture 2" descr="C:\Users\parul\Desktop\Digital Learning Content.png">
            <a:extLst>
              <a:ext uri="{FF2B5EF4-FFF2-40B4-BE49-F238E27FC236}">
                <a16:creationId xmlns:a16="http://schemas.microsoft.com/office/drawing/2014/main" id="{41BA6C7C-4938-4828-95FE-ACB0EEC9EBE6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627" name="Picture 6" descr="C:\Users\parul\Desktop\Untitled-1.png">
            <a:extLst>
              <a:ext uri="{FF2B5EF4-FFF2-40B4-BE49-F238E27FC236}">
                <a16:creationId xmlns:a16="http://schemas.microsoft.com/office/drawing/2014/main" id="{18FFE561-193A-4A84-AB67-8F2AC84AB516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82628" name="Rectangle 7">
            <a:extLst>
              <a:ext uri="{FF2B5EF4-FFF2-40B4-BE49-F238E27FC236}">
                <a16:creationId xmlns:a16="http://schemas.microsoft.com/office/drawing/2014/main" id="{F8DC9AB0-0230-4126-88B4-652021E57D4E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82629" name="TextBox 6">
            <a:extLst>
              <a:ext uri="{FF2B5EF4-FFF2-40B4-BE49-F238E27FC236}">
                <a16:creationId xmlns:a16="http://schemas.microsoft.com/office/drawing/2014/main" id="{C363FA52-5E40-4293-87C8-5EE0235CF22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000000"/>
                </a:solidFill>
                <a:latin typeface="Arial" panose="020B0604020202020204" pitchFamily="34" charset="0"/>
              </a:rPr>
              <a:t>Stepwise Refinement</a:t>
            </a: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282630" name="Audio 1">
            <a:hlinkClick r:id="" action="ppaction://media"/>
            <a:extLst>
              <a:ext uri="{FF2B5EF4-FFF2-40B4-BE49-F238E27FC236}">
                <a16:creationId xmlns:a16="http://schemas.microsoft.com/office/drawing/2014/main" id="{91C4D58C-C5B2-4F8D-87CC-F6AA2FA43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2631" name="Group 29">
            <a:extLst>
              <a:ext uri="{FF2B5EF4-FFF2-40B4-BE49-F238E27FC236}">
                <a16:creationId xmlns:a16="http://schemas.microsoft.com/office/drawing/2014/main" id="{BAB3910F-174C-4D46-8570-F688F8DAD095}"/>
              </a:ext>
            </a:extLst>
          </p:cNvPr>
          <p:cNvGrpSpPr>
            <a:grpSpLocks/>
          </p:cNvGrpSpPr>
          <p:nvPr/>
        </p:nvGrpSpPr>
        <p:grpSpPr bwMode="auto">
          <a:xfrm>
            <a:off x="539750" y="2606675"/>
            <a:ext cx="8388350" cy="4035425"/>
            <a:chOff x="3621088" y="1828800"/>
            <a:chExt cx="5994400" cy="4424363"/>
          </a:xfrm>
        </p:grpSpPr>
        <p:sp>
          <p:nvSpPr>
            <p:cNvPr id="282632" name="AutoShape 3">
              <a:extLst>
                <a:ext uri="{FF2B5EF4-FFF2-40B4-BE49-F238E27FC236}">
                  <a16:creationId xmlns:a16="http://schemas.microsoft.com/office/drawing/2014/main" id="{D038A14C-5F1B-40AA-A3D9-81B0C7337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6488" y="1897063"/>
              <a:ext cx="2768600" cy="2768600"/>
            </a:xfrm>
            <a:prstGeom prst="roundRect">
              <a:avLst>
                <a:gd name="adj" fmla="val 6616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9" name="AutoShape 4">
              <a:extLst>
                <a:ext uri="{FF2B5EF4-FFF2-40B4-BE49-F238E27FC236}">
                  <a16:creationId xmlns:a16="http://schemas.microsoft.com/office/drawing/2014/main" id="{9B9A00E9-6D92-40A9-9787-C61D61F87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1088" y="1872313"/>
              <a:ext cx="2819093" cy="2817877"/>
            </a:xfrm>
            <a:prstGeom prst="roundRect">
              <a:avLst>
                <a:gd name="adj" fmla="val 7394"/>
              </a:avLst>
            </a:prstGeom>
            <a:solidFill>
              <a:schemeClr val="hlink"/>
            </a:solidFill>
            <a:ln>
              <a:noFill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IN" altLang="en-US">
                <a:solidFill>
                  <a:prstClr val="black"/>
                </a:solidFill>
              </a:endParaRPr>
            </a:p>
          </p:txBody>
        </p:sp>
        <p:sp>
          <p:nvSpPr>
            <p:cNvPr id="282634" name="Line 5">
              <a:extLst>
                <a:ext uri="{FF2B5EF4-FFF2-40B4-BE49-F238E27FC236}">
                  <a16:creationId xmlns:a16="http://schemas.microsoft.com/office/drawing/2014/main" id="{1DD0209C-7FC3-4D2B-95EB-0915685492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6488" y="2354263"/>
              <a:ext cx="276860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Rectangle 6">
              <a:extLst>
                <a:ext uri="{FF2B5EF4-FFF2-40B4-BE49-F238E27FC236}">
                  <a16:creationId xmlns:a16="http://schemas.microsoft.com/office/drawing/2014/main" id="{F77516A1-DC4B-4B0D-B4AD-42FA799CF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3398" y="1828800"/>
              <a:ext cx="1042553" cy="52041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28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Helvetica" panose="020B0604020202030204" pitchFamily="34" charset="0"/>
                </a:rPr>
                <a:t>open</a:t>
              </a:r>
            </a:p>
          </p:txBody>
        </p:sp>
        <p:sp>
          <p:nvSpPr>
            <p:cNvPr id="52" name="Rectangle 7">
              <a:extLst>
                <a:ext uri="{FF2B5EF4-FFF2-40B4-BE49-F238E27FC236}">
                  <a16:creationId xmlns:a16="http://schemas.microsoft.com/office/drawing/2014/main" id="{62898C57-6C63-4F37-9DCC-6E9DD7362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6415" y="2925318"/>
              <a:ext cx="3378373" cy="215996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I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Rectangle 8">
              <a:extLst>
                <a:ext uri="{FF2B5EF4-FFF2-40B4-BE49-F238E27FC236}">
                  <a16:creationId xmlns:a16="http://schemas.microsoft.com/office/drawing/2014/main" id="{19FC0DE6-4062-4484-815C-ABBD44DEB2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4818" y="2975793"/>
              <a:ext cx="1604103" cy="6370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1" hangingPunct="1">
                <a:defRPr/>
              </a:pPr>
              <a:r>
                <a:rPr lang="en-US" altLang="en-US" b="1"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Helvetica" pitchFamily="-128" charset="0"/>
                </a:rPr>
                <a:t>walk to door;</a:t>
              </a:r>
            </a:p>
            <a:p>
              <a:pPr eaLnBrk="1" hangingPunct="1">
                <a:defRPr/>
              </a:pPr>
              <a:endParaRPr lang="en-US" altLang="en-US" b="1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-128" charset="0"/>
              </a:endParaRPr>
            </a:p>
          </p:txBody>
        </p:sp>
        <p:sp>
          <p:nvSpPr>
            <p:cNvPr id="54" name="Rectangle 9">
              <a:extLst>
                <a:ext uri="{FF2B5EF4-FFF2-40B4-BE49-F238E27FC236}">
                  <a16:creationId xmlns:a16="http://schemas.microsoft.com/office/drawing/2014/main" id="{129A742A-70A2-4D38-A35C-C8911BAC7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4818" y="3203799"/>
              <a:ext cx="1845739" cy="63876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1" hangingPunct="1">
                <a:defRPr/>
              </a:pPr>
              <a:r>
                <a:rPr lang="en-US" altLang="en-US" b="1"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Helvetica" pitchFamily="-128" charset="0"/>
                </a:rPr>
                <a:t>reach for knob;</a:t>
              </a:r>
            </a:p>
            <a:p>
              <a:pPr eaLnBrk="1" hangingPunct="1">
                <a:defRPr/>
              </a:pPr>
              <a:endParaRPr lang="en-US" altLang="en-US" b="1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-128" charset="0"/>
              </a:endParaRPr>
            </a:p>
          </p:txBody>
        </p:sp>
        <p:sp>
          <p:nvSpPr>
            <p:cNvPr id="55" name="Rectangle 10">
              <a:extLst>
                <a:ext uri="{FF2B5EF4-FFF2-40B4-BE49-F238E27FC236}">
                  <a16:creationId xmlns:a16="http://schemas.microsoft.com/office/drawing/2014/main" id="{A15BFE57-3CE0-46AD-96B6-18B1C3B21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4818" y="3431805"/>
              <a:ext cx="182645" cy="6457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1" hangingPunct="1">
                <a:defRPr/>
              </a:pPr>
              <a:endParaRPr lang="en-US" altLang="en-US" b="1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-128" charset="0"/>
              </a:endParaRPr>
            </a:p>
            <a:p>
              <a:pPr eaLnBrk="1" hangingPunct="1">
                <a:defRPr/>
              </a:pPr>
              <a:endParaRPr lang="en-US" altLang="en-US" b="1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-128" charset="0"/>
              </a:endParaRPr>
            </a:p>
          </p:txBody>
        </p:sp>
        <p:sp>
          <p:nvSpPr>
            <p:cNvPr id="56" name="Rectangle 11">
              <a:extLst>
                <a:ext uri="{FF2B5EF4-FFF2-40B4-BE49-F238E27FC236}">
                  <a16:creationId xmlns:a16="http://schemas.microsoft.com/office/drawing/2014/main" id="{81C2D6D5-23D7-4C48-8486-164AE8470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4818" y="3661552"/>
              <a:ext cx="1374946" cy="6370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1" hangingPunct="1">
                <a:defRPr/>
              </a:pPr>
              <a:r>
                <a:rPr lang="en-US" altLang="en-US" b="1"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Helvetica" pitchFamily="-128" charset="0"/>
                </a:rPr>
                <a:t>open door;</a:t>
              </a:r>
            </a:p>
            <a:p>
              <a:pPr eaLnBrk="1" hangingPunct="1">
                <a:defRPr/>
              </a:pPr>
              <a:endParaRPr lang="en-US" altLang="en-US" b="1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-128" charset="0"/>
              </a:endParaRPr>
            </a:p>
          </p:txBody>
        </p:sp>
        <p:sp>
          <p:nvSpPr>
            <p:cNvPr id="57" name="Rectangle 12">
              <a:extLst>
                <a:ext uri="{FF2B5EF4-FFF2-40B4-BE49-F238E27FC236}">
                  <a16:creationId xmlns:a16="http://schemas.microsoft.com/office/drawing/2014/main" id="{771BEACD-D2E8-4FDC-81BF-5B8247B8FA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4818" y="3889558"/>
              <a:ext cx="182645" cy="64398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1" hangingPunct="1">
                <a:defRPr/>
              </a:pPr>
              <a:endParaRPr lang="en-US" altLang="en-US" b="1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-128" charset="0"/>
              </a:endParaRPr>
            </a:p>
            <a:p>
              <a:pPr eaLnBrk="1" hangingPunct="1">
                <a:defRPr/>
              </a:pPr>
              <a:endParaRPr lang="en-US" altLang="en-US" b="1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-128" charset="0"/>
              </a:endParaRPr>
            </a:p>
          </p:txBody>
        </p:sp>
        <p:sp>
          <p:nvSpPr>
            <p:cNvPr id="58" name="Rectangle 13">
              <a:extLst>
                <a:ext uri="{FF2B5EF4-FFF2-40B4-BE49-F238E27FC236}">
                  <a16:creationId xmlns:a16="http://schemas.microsoft.com/office/drawing/2014/main" id="{1AB72594-B399-4B80-911D-563D424D57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4818" y="4117564"/>
              <a:ext cx="1680111" cy="63876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1" hangingPunct="1">
                <a:defRPr/>
              </a:pPr>
              <a:r>
                <a:rPr lang="en-US" altLang="en-US" b="1"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Helvetica" pitchFamily="-128" charset="0"/>
                </a:rPr>
                <a:t>walk through;</a:t>
              </a:r>
            </a:p>
            <a:p>
              <a:pPr eaLnBrk="1" hangingPunct="1">
                <a:defRPr/>
              </a:pPr>
              <a:endParaRPr lang="en-US" altLang="en-US" b="1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-128" charset="0"/>
              </a:endParaRPr>
            </a:p>
          </p:txBody>
        </p:sp>
        <p:sp>
          <p:nvSpPr>
            <p:cNvPr id="59" name="Rectangle 14">
              <a:extLst>
                <a:ext uri="{FF2B5EF4-FFF2-40B4-BE49-F238E27FC236}">
                  <a16:creationId xmlns:a16="http://schemas.microsoft.com/office/drawing/2014/main" id="{6E8DB984-BC7C-4861-B458-62DDECFD7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4818" y="4347311"/>
              <a:ext cx="1399903" cy="3620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b="1">
                  <a:solidFill>
                    <a:prstClr val="black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Helvetica" panose="020B0604020202030204" pitchFamily="34" charset="0"/>
                </a:rPr>
                <a:t>close door.</a:t>
              </a:r>
            </a:p>
          </p:txBody>
        </p:sp>
        <p:sp>
          <p:nvSpPr>
            <p:cNvPr id="60" name="Rectangle 15">
              <a:extLst>
                <a:ext uri="{FF2B5EF4-FFF2-40B4-BE49-F238E27FC236}">
                  <a16:creationId xmlns:a16="http://schemas.microsoft.com/office/drawing/2014/main" id="{9655F9DF-0CCE-44D5-B40B-B2051C8935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0181" y="3574527"/>
              <a:ext cx="3175307" cy="2678636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I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Rectangle 16">
              <a:extLst>
                <a:ext uri="{FF2B5EF4-FFF2-40B4-BE49-F238E27FC236}">
                  <a16:creationId xmlns:a16="http://schemas.microsoft.com/office/drawing/2014/main" id="{D65F5E94-5B76-4F32-8972-B532176B3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0012" y="3684178"/>
              <a:ext cx="2721530" cy="63876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1" hangingPunct="1">
                <a:defRPr/>
              </a:pPr>
              <a:r>
                <a:rPr lang="en-US" altLang="en-US" b="1">
                  <a:solidFill>
                    <a:srgbClr val="EEECE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Helvetica" pitchFamily="-128" charset="0"/>
                </a:rPr>
                <a:t>repeat until door opens</a:t>
              </a:r>
            </a:p>
            <a:p>
              <a:pPr eaLnBrk="1" hangingPunct="1">
                <a:defRPr/>
              </a:pPr>
              <a:endParaRPr lang="en-US" altLang="en-US" b="1">
                <a:solidFill>
                  <a:srgbClr val="EEECE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-128" charset="0"/>
              </a:endParaRPr>
            </a:p>
          </p:txBody>
        </p:sp>
        <p:sp>
          <p:nvSpPr>
            <p:cNvPr id="62" name="Rectangle 17">
              <a:extLst>
                <a:ext uri="{FF2B5EF4-FFF2-40B4-BE49-F238E27FC236}">
                  <a16:creationId xmlns:a16="http://schemas.microsoft.com/office/drawing/2014/main" id="{335E2C95-3B52-4A4A-BDFE-4D25A45D0E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0012" y="3912185"/>
              <a:ext cx="2454936" cy="63876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1" hangingPunct="1">
                <a:defRPr/>
              </a:pPr>
              <a:r>
                <a:rPr lang="en-US" altLang="en-US" b="1">
                  <a:solidFill>
                    <a:srgbClr val="EEECE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Helvetica" pitchFamily="-128" charset="0"/>
                </a:rPr>
                <a:t>turn knob clockwise;</a:t>
              </a:r>
            </a:p>
            <a:p>
              <a:pPr eaLnBrk="1" hangingPunct="1">
                <a:defRPr/>
              </a:pPr>
              <a:endParaRPr lang="en-US" altLang="en-US" b="1">
                <a:solidFill>
                  <a:srgbClr val="EEECE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-128" charset="0"/>
              </a:endParaRPr>
            </a:p>
          </p:txBody>
        </p:sp>
        <p:sp>
          <p:nvSpPr>
            <p:cNvPr id="63" name="Rectangle 18">
              <a:extLst>
                <a:ext uri="{FF2B5EF4-FFF2-40B4-BE49-F238E27FC236}">
                  <a16:creationId xmlns:a16="http://schemas.microsoft.com/office/drawing/2014/main" id="{40FC25E9-0849-4754-9850-1FBD8F9FC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0012" y="4141931"/>
              <a:ext cx="2915520" cy="6370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1" hangingPunct="1">
                <a:defRPr/>
              </a:pPr>
              <a:r>
                <a:rPr lang="en-US" altLang="en-US" b="1">
                  <a:solidFill>
                    <a:srgbClr val="EEECE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Helvetica" pitchFamily="-128" charset="0"/>
                </a:rPr>
                <a:t>if knob doesn't turn, then</a:t>
              </a:r>
            </a:p>
            <a:p>
              <a:pPr eaLnBrk="1" hangingPunct="1">
                <a:defRPr/>
              </a:pPr>
              <a:endParaRPr lang="en-US" altLang="en-US" b="1">
                <a:solidFill>
                  <a:srgbClr val="EEECE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-128" charset="0"/>
              </a:endParaRPr>
            </a:p>
          </p:txBody>
        </p:sp>
        <p:sp>
          <p:nvSpPr>
            <p:cNvPr id="64" name="Rectangle 19">
              <a:extLst>
                <a:ext uri="{FF2B5EF4-FFF2-40B4-BE49-F238E27FC236}">
                  <a16:creationId xmlns:a16="http://schemas.microsoft.com/office/drawing/2014/main" id="{BF807B72-E541-4A4A-AB20-C6FE60039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0012" y="4369937"/>
              <a:ext cx="1833261" cy="63876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1" hangingPunct="1">
                <a:defRPr/>
              </a:pPr>
              <a:r>
                <a:rPr lang="en-US" altLang="en-US" b="1">
                  <a:solidFill>
                    <a:srgbClr val="EEECE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Helvetica" pitchFamily="-128" charset="0"/>
                </a:rPr>
                <a:t>    take key out;</a:t>
              </a:r>
            </a:p>
            <a:p>
              <a:pPr eaLnBrk="1" hangingPunct="1">
                <a:defRPr/>
              </a:pPr>
              <a:endParaRPr lang="en-US" altLang="en-US" b="1">
                <a:solidFill>
                  <a:srgbClr val="EEECE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-128" charset="0"/>
              </a:endParaRPr>
            </a:p>
          </p:txBody>
        </p:sp>
        <p:sp>
          <p:nvSpPr>
            <p:cNvPr id="65" name="Rectangle 20">
              <a:extLst>
                <a:ext uri="{FF2B5EF4-FFF2-40B4-BE49-F238E27FC236}">
                  <a16:creationId xmlns:a16="http://schemas.microsoft.com/office/drawing/2014/main" id="{D98D73F9-5480-445F-A0CB-C0E2AA91F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0012" y="4597944"/>
              <a:ext cx="2213299" cy="64050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1" hangingPunct="1">
                <a:defRPr/>
              </a:pPr>
              <a:r>
                <a:rPr lang="en-US" altLang="en-US" b="1">
                  <a:solidFill>
                    <a:srgbClr val="EEECE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Helvetica" pitchFamily="-128" charset="0"/>
                </a:rPr>
                <a:t>    find correct key;</a:t>
              </a:r>
            </a:p>
            <a:p>
              <a:pPr eaLnBrk="1" hangingPunct="1">
                <a:defRPr/>
              </a:pPr>
              <a:endParaRPr lang="en-US" altLang="en-US" b="1">
                <a:solidFill>
                  <a:srgbClr val="EEECE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-128" charset="0"/>
              </a:endParaRPr>
            </a:p>
          </p:txBody>
        </p:sp>
        <p:sp>
          <p:nvSpPr>
            <p:cNvPr id="66" name="Rectangle 21">
              <a:extLst>
                <a:ext uri="{FF2B5EF4-FFF2-40B4-BE49-F238E27FC236}">
                  <a16:creationId xmlns:a16="http://schemas.microsoft.com/office/drawing/2014/main" id="{00539572-C537-4EA6-9EB2-A6FE74D427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0012" y="4827690"/>
              <a:ext cx="1921747" cy="6370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1" hangingPunct="1">
                <a:defRPr/>
              </a:pPr>
              <a:r>
                <a:rPr lang="en-US" altLang="en-US" b="1">
                  <a:solidFill>
                    <a:srgbClr val="EEECE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Helvetica" pitchFamily="-128" charset="0"/>
                </a:rPr>
                <a:t>    insert in lock;</a:t>
              </a:r>
            </a:p>
            <a:p>
              <a:pPr eaLnBrk="1" hangingPunct="1">
                <a:defRPr/>
              </a:pPr>
              <a:endParaRPr lang="en-US" altLang="en-US" b="1">
                <a:solidFill>
                  <a:srgbClr val="EEECE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-128" charset="0"/>
              </a:endParaRPr>
            </a:p>
          </p:txBody>
        </p:sp>
        <p:sp>
          <p:nvSpPr>
            <p:cNvPr id="67" name="Rectangle 22">
              <a:extLst>
                <a:ext uri="{FF2B5EF4-FFF2-40B4-BE49-F238E27FC236}">
                  <a16:creationId xmlns:a16="http://schemas.microsoft.com/office/drawing/2014/main" id="{161AF0A7-AA7F-4D47-B176-A02448D5C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0012" y="5055696"/>
              <a:ext cx="727178" cy="63876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1" hangingPunct="1">
                <a:defRPr/>
              </a:pPr>
              <a:r>
                <a:rPr lang="en-US" altLang="en-US" b="1">
                  <a:solidFill>
                    <a:srgbClr val="EEECE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Helvetica" pitchFamily="-128" charset="0"/>
                </a:rPr>
                <a:t>endif</a:t>
              </a:r>
            </a:p>
            <a:p>
              <a:pPr eaLnBrk="1" hangingPunct="1">
                <a:defRPr/>
              </a:pPr>
              <a:endParaRPr lang="en-US" altLang="en-US" b="1">
                <a:solidFill>
                  <a:srgbClr val="EEECE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-128" charset="0"/>
              </a:endParaRPr>
            </a:p>
          </p:txBody>
        </p:sp>
        <p:sp>
          <p:nvSpPr>
            <p:cNvPr id="68" name="Rectangle 23">
              <a:extLst>
                <a:ext uri="{FF2B5EF4-FFF2-40B4-BE49-F238E27FC236}">
                  <a16:creationId xmlns:a16="http://schemas.microsoft.com/office/drawing/2014/main" id="{C15A4165-7118-466B-91AC-3921B33C9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0012" y="5332437"/>
              <a:ext cx="2069225" cy="80933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1" hangingPunct="1">
                <a:lnSpc>
                  <a:spcPct val="80000"/>
                </a:lnSpc>
                <a:defRPr/>
              </a:pPr>
              <a:r>
                <a:rPr lang="en-US" altLang="en-US" b="1">
                  <a:solidFill>
                    <a:srgbClr val="EEECE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Helvetica" pitchFamily="-128" charset="0"/>
                </a:rPr>
                <a:t>pull/push door</a:t>
              </a:r>
            </a:p>
            <a:p>
              <a:pPr eaLnBrk="1" hangingPunct="1">
                <a:lnSpc>
                  <a:spcPct val="80000"/>
                </a:lnSpc>
                <a:defRPr/>
              </a:pPr>
              <a:r>
                <a:rPr lang="en-US" altLang="en-US" b="1">
                  <a:solidFill>
                    <a:srgbClr val="EEECE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Helvetica" pitchFamily="-128" charset="0"/>
                </a:rPr>
                <a:t>move out of way;</a:t>
              </a:r>
            </a:p>
            <a:p>
              <a:pPr eaLnBrk="1" hangingPunct="1">
                <a:defRPr/>
              </a:pPr>
              <a:endParaRPr lang="en-US" altLang="en-US" b="1">
                <a:solidFill>
                  <a:srgbClr val="EEECE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-128" charset="0"/>
              </a:endParaRPr>
            </a:p>
          </p:txBody>
        </p:sp>
        <p:sp>
          <p:nvSpPr>
            <p:cNvPr id="69" name="Rectangle 24">
              <a:extLst>
                <a:ext uri="{FF2B5EF4-FFF2-40B4-BE49-F238E27FC236}">
                  <a16:creationId xmlns:a16="http://schemas.microsoft.com/office/drawing/2014/main" id="{2DDE346E-66FF-4528-B488-F44D9E9237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7533" y="5743196"/>
              <a:ext cx="1336375" cy="3620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b="1">
                  <a:solidFill>
                    <a:srgbClr val="EEECE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Helvetica" panose="020B0604020202030204" pitchFamily="34" charset="0"/>
                </a:rPr>
                <a:t>end repeat</a:t>
              </a:r>
            </a:p>
          </p:txBody>
        </p:sp>
        <p:sp>
          <p:nvSpPr>
            <p:cNvPr id="282654" name="Freeform 25">
              <a:extLst>
                <a:ext uri="{FF2B5EF4-FFF2-40B4-BE49-F238E27FC236}">
                  <a16:creationId xmlns:a16="http://schemas.microsoft.com/office/drawing/2014/main" id="{7678831F-0ACA-440B-80C5-2CD13A432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88" y="2684463"/>
              <a:ext cx="4002087" cy="2401887"/>
            </a:xfrm>
            <a:custGeom>
              <a:avLst/>
              <a:gdLst>
                <a:gd name="T0" fmla="*/ 2147483646 w 2521"/>
                <a:gd name="T1" fmla="*/ 2147483646 h 1345"/>
                <a:gd name="T2" fmla="*/ 0 w 2521"/>
                <a:gd name="T3" fmla="*/ 0 h 1345"/>
                <a:gd name="T4" fmla="*/ 2147483646 w 2521"/>
                <a:gd name="T5" fmla="*/ 2147483646 h 1345"/>
                <a:gd name="T6" fmla="*/ 2147483646 w 2521"/>
                <a:gd name="T7" fmla="*/ 2147483646 h 1345"/>
                <a:gd name="T8" fmla="*/ 2147483646 w 2521"/>
                <a:gd name="T9" fmla="*/ 2147483646 h 1345"/>
                <a:gd name="T10" fmla="*/ 2147483646 w 2521"/>
                <a:gd name="T11" fmla="*/ 2147483646 h 134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21"/>
                <a:gd name="T19" fmla="*/ 0 h 1345"/>
                <a:gd name="T20" fmla="*/ 2521 w 2521"/>
                <a:gd name="T21" fmla="*/ 1345 h 134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21" h="1345">
                  <a:moveTo>
                    <a:pt x="400" y="1344"/>
                  </a:moveTo>
                  <a:lnTo>
                    <a:pt x="0" y="0"/>
                  </a:lnTo>
                  <a:lnTo>
                    <a:pt x="2520" y="114"/>
                  </a:lnTo>
                  <a:lnTo>
                    <a:pt x="416" y="114"/>
                  </a:lnTo>
                  <a:lnTo>
                    <a:pt x="416" y="1344"/>
                  </a:lnTo>
                  <a:lnTo>
                    <a:pt x="400" y="1344"/>
                  </a:lnTo>
                </a:path>
              </a:pathLst>
            </a:custGeom>
            <a:solidFill>
              <a:schemeClr val="bg1"/>
            </a:solidFill>
            <a:ln w="508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2655" name="Line 26">
              <a:extLst>
                <a:ext uri="{FF2B5EF4-FFF2-40B4-BE49-F238E27FC236}">
                  <a16:creationId xmlns:a16="http://schemas.microsoft.com/office/drawing/2014/main" id="{CA3E5B07-4DAB-4A7C-A7A2-21FF15661C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135688" y="3878263"/>
              <a:ext cx="406400" cy="12700"/>
            </a:xfrm>
            <a:prstGeom prst="line">
              <a:avLst/>
            </a:prstGeom>
            <a:noFill/>
            <a:ln w="508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2656" name="Line 27">
              <a:extLst>
                <a:ext uri="{FF2B5EF4-FFF2-40B4-BE49-F238E27FC236}">
                  <a16:creationId xmlns:a16="http://schemas.microsoft.com/office/drawing/2014/main" id="{7D120B9B-F532-451B-9C6D-DC9EEEBF60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2400" y="2667000"/>
              <a:ext cx="685800" cy="228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 advTm="102033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650" name="Picture 2" descr="C:\Users\parul\Desktop\Digital Learning Content.png">
            <a:extLst>
              <a:ext uri="{FF2B5EF4-FFF2-40B4-BE49-F238E27FC236}">
                <a16:creationId xmlns:a16="http://schemas.microsoft.com/office/drawing/2014/main" id="{D9B150E3-BF42-456E-88ED-B1CD291DC706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3651" name="Rectangle 7">
            <a:extLst>
              <a:ext uri="{FF2B5EF4-FFF2-40B4-BE49-F238E27FC236}">
                <a16:creationId xmlns:a16="http://schemas.microsoft.com/office/drawing/2014/main" id="{363813C0-6BB2-4676-B9E5-2A882361796C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83652" name="TextBox 6">
            <a:extLst>
              <a:ext uri="{FF2B5EF4-FFF2-40B4-BE49-F238E27FC236}">
                <a16:creationId xmlns:a16="http://schemas.microsoft.com/office/drawing/2014/main" id="{84F9DFC2-60B8-4015-9A40-F197BF2A4618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000000"/>
                </a:solidFill>
                <a:latin typeface="Arial" panose="020B0604020202020204" pitchFamily="34" charset="0"/>
              </a:rPr>
              <a:t>CBSE Activities</a:t>
            </a: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sp>
        <p:nvSpPr>
          <p:cNvPr id="40966" name="TextBox 9">
            <a:extLst>
              <a:ext uri="{FF2B5EF4-FFF2-40B4-BE49-F238E27FC236}">
                <a16:creationId xmlns:a16="http://schemas.microsoft.com/office/drawing/2014/main" id="{1184AC8F-7D50-481E-B9C2-9D848793D632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11163" y="2565400"/>
            <a:ext cx="7907337" cy="40767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2900" indent="-342900" eaLnBrk="1" hangingPunct="1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en-US" sz="2400" dirty="0">
                <a:solidFill>
                  <a:prstClr val="black"/>
                </a:solidFill>
              </a:rPr>
              <a:t>Component qualification</a:t>
            </a:r>
          </a:p>
          <a:p>
            <a:pPr marL="342900" indent="-342900" eaLnBrk="1" hangingPunct="1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en-US" sz="2400" dirty="0">
                <a:solidFill>
                  <a:prstClr val="black"/>
                </a:solidFill>
              </a:rPr>
              <a:t>Component adaptation</a:t>
            </a:r>
          </a:p>
          <a:p>
            <a:pPr marL="342900" indent="-342900" eaLnBrk="1" hangingPunct="1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en-US" sz="2400" dirty="0">
                <a:solidFill>
                  <a:prstClr val="black"/>
                </a:solidFill>
              </a:rPr>
              <a:t>Component composition</a:t>
            </a:r>
          </a:p>
          <a:p>
            <a:pPr marL="342900" indent="-342900" eaLnBrk="1" hangingPunct="1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en-US" sz="2400" dirty="0">
                <a:solidFill>
                  <a:prstClr val="black"/>
                </a:solidFill>
              </a:rPr>
              <a:t>Component update</a:t>
            </a:r>
          </a:p>
          <a:p>
            <a:pPr>
              <a:lnSpc>
                <a:spcPct val="150000"/>
              </a:lnSpc>
              <a:defRPr/>
            </a:pPr>
            <a:endParaRPr lang="en-US" altLang="en-US" sz="2400" dirty="0">
              <a:solidFill>
                <a:prstClr val="black"/>
              </a:solidFill>
              <a:latin typeface="Calibri" pitchFamily="34" charset="0"/>
              <a:cs typeface="Times New Roman" pitchFamily="18" charset="0"/>
            </a:endParaRPr>
          </a:p>
        </p:txBody>
      </p:sp>
      <p:pic>
        <p:nvPicPr>
          <p:cNvPr id="283654" name="Audio 1">
            <a:hlinkClick r:id="" action="ppaction://media"/>
            <a:extLst>
              <a:ext uri="{FF2B5EF4-FFF2-40B4-BE49-F238E27FC236}">
                <a16:creationId xmlns:a16="http://schemas.microsoft.com/office/drawing/2014/main" id="{9D8BD0E9-A201-4DFC-B757-926F8FEAC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02033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674" name="Picture 2" descr="C:\Users\parul\Desktop\Digital Learning Content.png">
            <a:extLst>
              <a:ext uri="{FF2B5EF4-FFF2-40B4-BE49-F238E27FC236}">
                <a16:creationId xmlns:a16="http://schemas.microsoft.com/office/drawing/2014/main" id="{B81CDC6F-B05B-4B08-946E-E7142235175C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675" name="Picture 6" descr="C:\Users\parul\Desktop\Untitled-1.png">
            <a:extLst>
              <a:ext uri="{FF2B5EF4-FFF2-40B4-BE49-F238E27FC236}">
                <a16:creationId xmlns:a16="http://schemas.microsoft.com/office/drawing/2014/main" id="{37B3C82F-EF4F-4A28-9942-44106CFB909C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84676" name="Rectangle 7">
            <a:extLst>
              <a:ext uri="{FF2B5EF4-FFF2-40B4-BE49-F238E27FC236}">
                <a16:creationId xmlns:a16="http://schemas.microsoft.com/office/drawing/2014/main" id="{A135247E-AB3D-459A-9E7F-D56BBFACDAAA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84677" name="TextBox 6">
            <a:extLst>
              <a:ext uri="{FF2B5EF4-FFF2-40B4-BE49-F238E27FC236}">
                <a16:creationId xmlns:a16="http://schemas.microsoft.com/office/drawing/2014/main" id="{4E672401-F4E0-4171-B5E5-0A7C77D1B104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000000"/>
                </a:solidFill>
                <a:latin typeface="Arial" panose="020B0604020202020204" pitchFamily="34" charset="0"/>
              </a:rPr>
              <a:t>Classifying and Retrieving Components</a:t>
            </a: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sp>
        <p:nvSpPr>
          <p:cNvPr id="284678" name="TextBox 9">
            <a:extLst>
              <a:ext uri="{FF2B5EF4-FFF2-40B4-BE49-F238E27FC236}">
                <a16:creationId xmlns:a16="http://schemas.microsoft.com/office/drawing/2014/main" id="{5DB787D9-3BBE-49EC-A86A-CBF5043884F0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11163" y="2565400"/>
            <a:ext cx="7907337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6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800080"/>
                </a:solidFill>
                <a:latin typeface="Arial" panose="020B0604020202020204" pitchFamily="34" charset="0"/>
              </a:rPr>
              <a:t>Enumerated classification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—components are described by defining a hierarchical structure in which classes and varying levels of subclasses of software components are defined</a:t>
            </a:r>
          </a:p>
          <a:p>
            <a:pPr algn="just" eaLnBrk="1" hangingPunct="1">
              <a:lnSpc>
                <a:spcPct val="16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800080"/>
                </a:solidFill>
                <a:latin typeface="Arial" panose="020B0604020202020204" pitchFamily="34" charset="0"/>
              </a:rPr>
              <a:t>Faceted classification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—a domain area is analyzed and a set of basic descriptive features are identified</a:t>
            </a:r>
          </a:p>
          <a:p>
            <a:pPr algn="just" eaLnBrk="1" hangingPunct="1">
              <a:lnSpc>
                <a:spcPct val="16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800080"/>
                </a:solidFill>
                <a:latin typeface="Arial" panose="020B0604020202020204" pitchFamily="34" charset="0"/>
              </a:rPr>
              <a:t>Attribute-value classification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—a set of attributes are defined for all components in a domain area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en-US" sz="200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284679" name="Audio 1">
            <a:hlinkClick r:id="" action="ppaction://media"/>
            <a:extLst>
              <a:ext uri="{FF2B5EF4-FFF2-40B4-BE49-F238E27FC236}">
                <a16:creationId xmlns:a16="http://schemas.microsoft.com/office/drawing/2014/main" id="{0368E777-69E8-4799-9D5B-8CFE8243F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02033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698" name="Picture 2" descr="C:\Users\parul\Desktop\Digital Learning Content.png">
            <a:extLst>
              <a:ext uri="{FF2B5EF4-FFF2-40B4-BE49-F238E27FC236}">
                <a16:creationId xmlns:a16="http://schemas.microsoft.com/office/drawing/2014/main" id="{E38C17C2-8F63-468E-AA84-CEFB61E8C58A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5699" name="Picture 6" descr="C:\Users\parul\Desktop\Untitled-1.png">
            <a:extLst>
              <a:ext uri="{FF2B5EF4-FFF2-40B4-BE49-F238E27FC236}">
                <a16:creationId xmlns:a16="http://schemas.microsoft.com/office/drawing/2014/main" id="{3D9DBF50-F32B-4000-BFF0-6CC5D839EE4D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85700" name="Rectangle 7">
            <a:extLst>
              <a:ext uri="{FF2B5EF4-FFF2-40B4-BE49-F238E27FC236}">
                <a16:creationId xmlns:a16="http://schemas.microsoft.com/office/drawing/2014/main" id="{186267E7-3BDD-4DDB-B24E-D566637F84AC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85701" name="TextBox 6">
            <a:extLst>
              <a:ext uri="{FF2B5EF4-FFF2-40B4-BE49-F238E27FC236}">
                <a16:creationId xmlns:a16="http://schemas.microsoft.com/office/drawing/2014/main" id="{EF6E8481-6D60-4A83-8432-BF2AA315B1BE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000" b="1">
                <a:solidFill>
                  <a:srgbClr val="FFFFFF"/>
                </a:solidFill>
                <a:cs typeface="Times New Roman" panose="02020603050405020304" pitchFamily="18" charset="0"/>
              </a:rPr>
              <a:t>UI Design </a:t>
            </a:r>
            <a:endParaRPr lang="en-IN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sp>
        <p:nvSpPr>
          <p:cNvPr id="285702" name="Rectangle 15">
            <a:extLst>
              <a:ext uri="{FF2B5EF4-FFF2-40B4-BE49-F238E27FC236}">
                <a16:creationId xmlns:a16="http://schemas.microsoft.com/office/drawing/2014/main" id="{5C7571D6-4D64-4945-AA3F-9564C1B3F3CF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643688" y="6073775"/>
            <a:ext cx="2500312" cy="214313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85703" name="TextBox 13">
            <a:extLst>
              <a:ext uri="{FF2B5EF4-FFF2-40B4-BE49-F238E27FC236}">
                <a16:creationId xmlns:a16="http://schemas.microsoft.com/office/drawing/2014/main" id="{E6A3A19D-A173-4797-9DA3-D3C5CA0B1109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643688" y="6073775"/>
            <a:ext cx="11112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800">
                <a:solidFill>
                  <a:srgbClr val="000000"/>
                </a:solidFill>
              </a:rPr>
              <a:t>Image source : Google</a:t>
            </a:r>
            <a:endParaRPr lang="en-US" altLang="en-US" sz="800">
              <a:solidFill>
                <a:srgbClr val="000000"/>
              </a:solidFill>
            </a:endParaRPr>
          </a:p>
        </p:txBody>
      </p:sp>
      <p:sp>
        <p:nvSpPr>
          <p:cNvPr id="285704" name="Rectangle 16">
            <a:extLst>
              <a:ext uri="{FF2B5EF4-FFF2-40B4-BE49-F238E27FC236}">
                <a16:creationId xmlns:a16="http://schemas.microsoft.com/office/drawing/2014/main" id="{5CF67D16-8308-4B96-B4A2-8F1162B6495B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 flipH="1">
            <a:off x="6564313" y="6072188"/>
            <a:ext cx="46037" cy="214312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285705" name="Audio 1">
            <a:hlinkClick r:id="" action="ppaction://media"/>
            <a:extLst>
              <a:ext uri="{FF2B5EF4-FFF2-40B4-BE49-F238E27FC236}">
                <a16:creationId xmlns:a16="http://schemas.microsoft.com/office/drawing/2014/main" id="{850174A2-2D49-4B0D-A4C8-A13E1D3CF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5706" name="Content Placeholder 5">
            <a:extLst>
              <a:ext uri="{FF2B5EF4-FFF2-40B4-BE49-F238E27FC236}">
                <a16:creationId xmlns:a16="http://schemas.microsoft.com/office/drawing/2014/main" id="{5517B9A0-926A-4FB7-A6D7-5CA2C07CBE5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288" y="2401888"/>
            <a:ext cx="8415337" cy="4051300"/>
          </a:xfrm>
        </p:spPr>
      </p:pic>
    </p:spTree>
  </p:cSld>
  <p:clrMapOvr>
    <a:masterClrMapping/>
  </p:clrMapOvr>
  <p:transition advTm="81566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22" name="Picture 2" descr="C:\Users\parul\Desktop\Digital Learning Content.png">
            <a:extLst>
              <a:ext uri="{FF2B5EF4-FFF2-40B4-BE49-F238E27FC236}">
                <a16:creationId xmlns:a16="http://schemas.microsoft.com/office/drawing/2014/main" id="{4DAFF168-DB4B-418E-80B8-85924E4B0B4A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23" name="Picture 6" descr="C:\Users\parul\Desktop\Untitled-1.png">
            <a:extLst>
              <a:ext uri="{FF2B5EF4-FFF2-40B4-BE49-F238E27FC236}">
                <a16:creationId xmlns:a16="http://schemas.microsoft.com/office/drawing/2014/main" id="{093690AE-A720-4C32-9399-269F432CAC52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86724" name="Rectangle 7">
            <a:extLst>
              <a:ext uri="{FF2B5EF4-FFF2-40B4-BE49-F238E27FC236}">
                <a16:creationId xmlns:a16="http://schemas.microsoft.com/office/drawing/2014/main" id="{4628EDF2-F182-4C84-B46A-4A16A4C92660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000000"/>
                </a:solidFill>
                <a:latin typeface="Arial" panose="020B0604020202020204" pitchFamily="34" charset="0"/>
              </a:rPr>
              <a:t>Interface Design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86725" name="TextBox 6">
            <a:extLst>
              <a:ext uri="{FF2B5EF4-FFF2-40B4-BE49-F238E27FC236}">
                <a16:creationId xmlns:a16="http://schemas.microsoft.com/office/drawing/2014/main" id="{1BF0EC0D-BAA5-43DA-9183-8F7B85FF55F0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IN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286726" name="Audio 1">
            <a:hlinkClick r:id="" action="ppaction://media"/>
            <a:extLst>
              <a:ext uri="{FF2B5EF4-FFF2-40B4-BE49-F238E27FC236}">
                <a16:creationId xmlns:a16="http://schemas.microsoft.com/office/drawing/2014/main" id="{93BD2BB2-8C97-4B87-8860-565862700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6727" name="Group 8">
            <a:extLst>
              <a:ext uri="{FF2B5EF4-FFF2-40B4-BE49-F238E27FC236}">
                <a16:creationId xmlns:a16="http://schemas.microsoft.com/office/drawing/2014/main" id="{2EBC5003-76DB-449D-844F-409B3FCB6969}"/>
              </a:ext>
            </a:extLst>
          </p:cNvPr>
          <p:cNvGrpSpPr>
            <a:grpSpLocks/>
          </p:cNvGrpSpPr>
          <p:nvPr/>
        </p:nvGrpSpPr>
        <p:grpSpPr bwMode="auto">
          <a:xfrm>
            <a:off x="611188" y="2689225"/>
            <a:ext cx="8012112" cy="3648075"/>
            <a:chOff x="3352800" y="2438400"/>
            <a:chExt cx="5200300" cy="3555332"/>
          </a:xfrm>
        </p:grpSpPr>
        <p:sp>
          <p:nvSpPr>
            <p:cNvPr id="10" name="Rectangle 3">
              <a:extLst>
                <a:ext uri="{FF2B5EF4-FFF2-40B4-BE49-F238E27FC236}">
                  <a16:creationId xmlns:a16="http://schemas.microsoft.com/office/drawing/2014/main" id="{20772151-5282-442B-860F-C3A1E6749C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7791" y="2907184"/>
              <a:ext cx="967521" cy="29859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24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/>
                </a:rPr>
                <a:t>Easy to use?</a:t>
              </a:r>
            </a:p>
          </p:txBody>
        </p:sp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AB4059BC-EC99-487E-B0BC-E12E856DCA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5634" y="3389893"/>
              <a:ext cx="1535258" cy="29859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24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/>
                </a:rPr>
                <a:t>Easy to understand?</a:t>
              </a:r>
            </a:p>
          </p:txBody>
        </p:sp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7DE0BB4E-61C4-456D-A793-23EF39CE6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2800" y="2438400"/>
              <a:ext cx="1087045" cy="29550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24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/>
                </a:rPr>
                <a:t>Easy to learn?</a:t>
              </a:r>
            </a:p>
          </p:txBody>
        </p:sp>
        <p:pic>
          <p:nvPicPr>
            <p:cNvPr id="286731" name="Picture 6">
              <a:extLst>
                <a:ext uri="{FF2B5EF4-FFF2-40B4-BE49-F238E27FC236}">
                  <a16:creationId xmlns:a16="http://schemas.microsoft.com/office/drawing/2014/main" id="{FD5E5C00-D313-429C-B93B-B60E946ED08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7500" y="2945732"/>
              <a:ext cx="2895600" cy="304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advTm="6630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18" name="Picture 2" descr="C:\Users\parul\Desktop\Digital Learning Content.png">
            <a:extLst>
              <a:ext uri="{FF2B5EF4-FFF2-40B4-BE49-F238E27FC236}">
                <a16:creationId xmlns:a16="http://schemas.microsoft.com/office/drawing/2014/main" id="{7D9B08ED-2092-4D6F-80F5-492D86FE99E3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-15875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4019" name="Rectangle 7">
            <a:extLst>
              <a:ext uri="{FF2B5EF4-FFF2-40B4-BE49-F238E27FC236}">
                <a16:creationId xmlns:a16="http://schemas.microsoft.com/office/drawing/2014/main" id="{326ADCFF-6FF2-4AEF-B0CD-DD19C99A48A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14020" name="TextBox 6">
            <a:extLst>
              <a:ext uri="{FF2B5EF4-FFF2-40B4-BE49-F238E27FC236}">
                <a16:creationId xmlns:a16="http://schemas.microsoft.com/office/drawing/2014/main" id="{A0406234-0393-48FA-9443-CAD45959283A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Various Architectures</a:t>
            </a: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sp>
        <p:nvSpPr>
          <p:cNvPr id="22534" name="TextBox 9">
            <a:extLst>
              <a:ext uri="{FF2B5EF4-FFF2-40B4-BE49-F238E27FC236}">
                <a16:creationId xmlns:a16="http://schemas.microsoft.com/office/drawing/2014/main" id="{A0BC61E0-02BD-4255-A3BB-7F44EA7D77E1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11163" y="2286000"/>
            <a:ext cx="7832725" cy="40513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2900" indent="-342900" eaLnBrk="1" hangingPunct="1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en-US" sz="2000" dirty="0">
                <a:solidFill>
                  <a:srgbClr val="800080"/>
                </a:solidFill>
              </a:rPr>
              <a:t>Data-centered architectures</a:t>
            </a:r>
          </a:p>
          <a:p>
            <a:pPr marL="342900" indent="-342900" eaLnBrk="1" hangingPunct="1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en-US" sz="2000" dirty="0">
                <a:solidFill>
                  <a:srgbClr val="800080"/>
                </a:solidFill>
              </a:rPr>
              <a:t>Data flow architectures</a:t>
            </a:r>
          </a:p>
          <a:p>
            <a:pPr marL="342900" indent="-342900" eaLnBrk="1" hangingPunct="1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en-US" sz="2000" dirty="0">
                <a:solidFill>
                  <a:srgbClr val="800080"/>
                </a:solidFill>
              </a:rPr>
              <a:t>Call and return architectures</a:t>
            </a:r>
          </a:p>
          <a:p>
            <a:pPr marL="342900" indent="-342900" eaLnBrk="1" hangingPunct="1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en-US" sz="2000" dirty="0">
                <a:solidFill>
                  <a:srgbClr val="800080"/>
                </a:solidFill>
              </a:rPr>
              <a:t>Object-oriented architectures</a:t>
            </a:r>
          </a:p>
          <a:p>
            <a:pPr marL="342900" indent="-342900" eaLnBrk="1" hangingPunct="1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en-US" sz="2000" dirty="0">
                <a:solidFill>
                  <a:srgbClr val="800080"/>
                </a:solidFill>
              </a:rPr>
              <a:t>Layered architectures</a:t>
            </a:r>
          </a:p>
          <a:p>
            <a:pPr>
              <a:lnSpc>
                <a:spcPct val="150000"/>
              </a:lnSpc>
              <a:defRPr/>
            </a:pPr>
            <a:endParaRPr lang="en-US" altLang="en-US" sz="1700" dirty="0">
              <a:solidFill>
                <a:prstClr val="black"/>
              </a:solidFill>
              <a:latin typeface="Calibri" pitchFamily="34" charset="0"/>
              <a:cs typeface="Times New Roman" pitchFamily="18" charset="0"/>
            </a:endParaRPr>
          </a:p>
        </p:txBody>
      </p:sp>
      <p:pic>
        <p:nvPicPr>
          <p:cNvPr id="214022" name="Audio 1">
            <a:hlinkClick r:id="" action="ppaction://media"/>
            <a:extLst>
              <a:ext uri="{FF2B5EF4-FFF2-40B4-BE49-F238E27FC236}">
                <a16:creationId xmlns:a16="http://schemas.microsoft.com/office/drawing/2014/main" id="{3BC304B9-5030-4A18-8937-AB591EA36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02033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746" name="Picture 2" descr="C:\Users\parul\Desktop\Digital Learning Content.png">
            <a:extLst>
              <a:ext uri="{FF2B5EF4-FFF2-40B4-BE49-F238E27FC236}">
                <a16:creationId xmlns:a16="http://schemas.microsoft.com/office/drawing/2014/main" id="{810F99E9-D605-4751-AA4A-7BBA22598EED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7747" name="Picture 6" descr="C:\Users\parul\Desktop\Untitled-1.png">
            <a:extLst>
              <a:ext uri="{FF2B5EF4-FFF2-40B4-BE49-F238E27FC236}">
                <a16:creationId xmlns:a16="http://schemas.microsoft.com/office/drawing/2014/main" id="{B59C889E-6C44-4757-93FC-C7E4262C6151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87748" name="Rectangle 7">
            <a:extLst>
              <a:ext uri="{FF2B5EF4-FFF2-40B4-BE49-F238E27FC236}">
                <a16:creationId xmlns:a16="http://schemas.microsoft.com/office/drawing/2014/main" id="{50B22292-8BCA-448F-9E2F-191B55AEFFD7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87749" name="TextBox 6">
            <a:extLst>
              <a:ext uri="{FF2B5EF4-FFF2-40B4-BE49-F238E27FC236}">
                <a16:creationId xmlns:a16="http://schemas.microsoft.com/office/drawing/2014/main" id="{33F06BD8-E8D9-4AF2-BEE3-332C0411C18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Interface Design</a:t>
            </a: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sp>
        <p:nvSpPr>
          <p:cNvPr id="287750" name="Rectangle 11">
            <a:extLst>
              <a:ext uri="{FF2B5EF4-FFF2-40B4-BE49-F238E27FC236}">
                <a16:creationId xmlns:a16="http://schemas.microsoft.com/office/drawing/2014/main" id="{F356A562-6992-4744-A38C-40BE02F73E1F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6297613"/>
            <a:ext cx="8143875" cy="500062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287751" name="Audio 2">
            <a:hlinkClick r:id="" action="ppaction://media"/>
            <a:extLst>
              <a:ext uri="{FF2B5EF4-FFF2-40B4-BE49-F238E27FC236}">
                <a16:creationId xmlns:a16="http://schemas.microsoft.com/office/drawing/2014/main" id="{C7F33147-1244-487F-8751-AE5258E03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7">
            <a:extLst>
              <a:ext uri="{FF2B5EF4-FFF2-40B4-BE49-F238E27FC236}">
                <a16:creationId xmlns:a16="http://schemas.microsoft.com/office/drawing/2014/main" id="{FAE707A9-126F-4A13-8D07-6BF47F8A2495}"/>
              </a:ext>
            </a:extLst>
          </p:cNvPr>
          <p:cNvGrpSpPr>
            <a:grpSpLocks/>
          </p:cNvGrpSpPr>
          <p:nvPr/>
        </p:nvGrpSpPr>
        <p:grpSpPr bwMode="auto">
          <a:xfrm>
            <a:off x="395288" y="2420938"/>
            <a:ext cx="8424862" cy="4151312"/>
            <a:chOff x="3046092" y="1606104"/>
            <a:chExt cx="4887222" cy="4085084"/>
          </a:xfrm>
        </p:grpSpPr>
        <p:pic>
          <p:nvPicPr>
            <p:cNvPr id="287753" name="Picture 3">
              <a:extLst>
                <a:ext uri="{FF2B5EF4-FFF2-40B4-BE49-F238E27FC236}">
                  <a16:creationId xmlns:a16="http://schemas.microsoft.com/office/drawing/2014/main" id="{433B84F5-7BF7-4EB2-AC72-C0A185F0CB58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2350" y="2895600"/>
              <a:ext cx="2620964" cy="2795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09925C60-6D98-40A6-882E-28ED0D5CEF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0639" y="2155989"/>
              <a:ext cx="1766288" cy="242136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marL="342900" indent="-34290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en-US" sz="24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/>
                </a:rPr>
                <a:t>lack of consistency</a:t>
              </a:r>
            </a:p>
            <a:p>
              <a:pPr marL="342900" indent="-34290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en-US" sz="24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/>
                </a:rPr>
                <a:t>too much memorization</a:t>
              </a:r>
            </a:p>
            <a:p>
              <a:pPr marL="342900" indent="-34290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en-US" sz="24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/>
                </a:rPr>
                <a:t>no guidance / help</a:t>
              </a:r>
            </a:p>
            <a:p>
              <a:pPr marL="342900" indent="-34290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en-US" sz="24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/>
                </a:rPr>
                <a:t>no context sensitivity</a:t>
              </a:r>
            </a:p>
            <a:p>
              <a:pPr marL="342900" indent="-34290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en-US" sz="24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/>
                </a:rPr>
                <a:t>poor response</a:t>
              </a:r>
            </a:p>
            <a:p>
              <a:pPr marL="342900" indent="-34290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en-US" sz="24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/>
                </a:rPr>
                <a:t>Arcane/unfriendly</a:t>
              </a:r>
            </a:p>
          </p:txBody>
        </p:sp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6C3915D8-0644-483B-AE06-E4D285D0B5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092" y="1606104"/>
              <a:ext cx="1877717" cy="33118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90487" tIns="44450" rIns="90487" bIns="4445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2400" b="1" i="1" u="sng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Helvetica" panose="020B0604020202030204" pitchFamily="34" charset="0"/>
                </a:rPr>
                <a:t>Typical Design Errors</a:t>
              </a:r>
            </a:p>
          </p:txBody>
        </p:sp>
      </p:grpSp>
    </p:spTree>
  </p:cSld>
  <p:clrMapOvr>
    <a:masterClrMapping/>
  </p:clrMapOvr>
  <p:transition advTm="774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770" name="Picture 2" descr="C:\Users\parul\Desktop\Digital Learning Content.png">
            <a:extLst>
              <a:ext uri="{FF2B5EF4-FFF2-40B4-BE49-F238E27FC236}">
                <a16:creationId xmlns:a16="http://schemas.microsoft.com/office/drawing/2014/main" id="{7A5D1FF7-042A-45FB-AAB8-5F9F7492365F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8771" name="Picture 6" descr="C:\Users\parul\Desktop\Untitled-1.png">
            <a:extLst>
              <a:ext uri="{FF2B5EF4-FFF2-40B4-BE49-F238E27FC236}">
                <a16:creationId xmlns:a16="http://schemas.microsoft.com/office/drawing/2014/main" id="{8917B732-DA73-4816-8CE5-B3F12DE8F87B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88772" name="Rectangle 7">
            <a:extLst>
              <a:ext uri="{FF2B5EF4-FFF2-40B4-BE49-F238E27FC236}">
                <a16:creationId xmlns:a16="http://schemas.microsoft.com/office/drawing/2014/main" id="{FD5096DE-C8CA-4F2C-A7EB-45141C865AD8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88773" name="TextBox 6">
            <a:extLst>
              <a:ext uri="{FF2B5EF4-FFF2-40B4-BE49-F238E27FC236}">
                <a16:creationId xmlns:a16="http://schemas.microsoft.com/office/drawing/2014/main" id="{AE5A0C13-1E73-4484-8E30-397385A94E2E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8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288774" name="Audio 1">
            <a:hlinkClick r:id="" action="ppaction://media"/>
            <a:extLst>
              <a:ext uri="{FF2B5EF4-FFF2-40B4-BE49-F238E27FC236}">
                <a16:creationId xmlns:a16="http://schemas.microsoft.com/office/drawing/2014/main" id="{26C1E2A5-B7CD-48D0-B0E0-8B06F42DD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8775" name="Content Placeholder 5">
            <a:extLst>
              <a:ext uri="{FF2B5EF4-FFF2-40B4-BE49-F238E27FC236}">
                <a16:creationId xmlns:a16="http://schemas.microsoft.com/office/drawing/2014/main" id="{214F0A8E-82C5-48C1-B4B1-22EC5B8EB8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313" y="2241550"/>
            <a:ext cx="8459787" cy="4479925"/>
          </a:xfrm>
        </p:spPr>
      </p:pic>
    </p:spTree>
  </p:cSld>
  <p:clrMapOvr>
    <a:masterClrMapping/>
  </p:clrMapOvr>
  <p:transition advTm="102033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794" name="Picture 2" descr="C:\Users\parul\Desktop\Digital Learning Content.png">
            <a:extLst>
              <a:ext uri="{FF2B5EF4-FFF2-40B4-BE49-F238E27FC236}">
                <a16:creationId xmlns:a16="http://schemas.microsoft.com/office/drawing/2014/main" id="{DC1DF861-3335-467E-A103-697D8DC703A9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9795" name="Rectangle 7">
            <a:extLst>
              <a:ext uri="{FF2B5EF4-FFF2-40B4-BE49-F238E27FC236}">
                <a16:creationId xmlns:a16="http://schemas.microsoft.com/office/drawing/2014/main" id="{E38AD294-0D5A-4038-B1F9-FCDB010E2E5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User Interface Design Process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89796" name="TextBox 6">
            <a:extLst>
              <a:ext uri="{FF2B5EF4-FFF2-40B4-BE49-F238E27FC236}">
                <a16:creationId xmlns:a16="http://schemas.microsoft.com/office/drawing/2014/main" id="{0F45D2B4-5B59-494E-B114-5BC76D8999C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90500" y="16240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289797" name="Audio 1">
            <a:hlinkClick r:id="" action="ppaction://media"/>
            <a:extLst>
              <a:ext uri="{FF2B5EF4-FFF2-40B4-BE49-F238E27FC236}">
                <a16:creationId xmlns:a16="http://schemas.microsoft.com/office/drawing/2014/main" id="{320B1E00-6290-4EF9-8117-9FA6FF805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9798" name="Picture 5" descr="Figure 11">
            <a:extLst>
              <a:ext uri="{FF2B5EF4-FFF2-40B4-BE49-F238E27FC236}">
                <a16:creationId xmlns:a16="http://schemas.microsoft.com/office/drawing/2014/main" id="{DC237128-E82B-4ED6-A8E1-D23B02A3F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" y="2420938"/>
            <a:ext cx="8696325" cy="422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02033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818" name="Picture 2" descr="C:\Users\parul\Desktop\Digital Learning Content.png">
            <a:extLst>
              <a:ext uri="{FF2B5EF4-FFF2-40B4-BE49-F238E27FC236}">
                <a16:creationId xmlns:a16="http://schemas.microsoft.com/office/drawing/2014/main" id="{28AFC3AC-9855-4F2F-88F6-B64138FFF824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819" name="Picture 6" descr="C:\Users\parul\Desktop\Untitled-1.png">
            <a:extLst>
              <a:ext uri="{FF2B5EF4-FFF2-40B4-BE49-F238E27FC236}">
                <a16:creationId xmlns:a16="http://schemas.microsoft.com/office/drawing/2014/main" id="{7A9BF33D-FF3D-4CAF-9B1D-2DCAAA56F399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90820" name="Rectangle 7">
            <a:extLst>
              <a:ext uri="{FF2B5EF4-FFF2-40B4-BE49-F238E27FC236}">
                <a16:creationId xmlns:a16="http://schemas.microsoft.com/office/drawing/2014/main" id="{768B37E6-3798-4E39-8B56-81F7FE69BA9E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Interface Analysis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0821" name="TextBox 6">
            <a:extLst>
              <a:ext uri="{FF2B5EF4-FFF2-40B4-BE49-F238E27FC236}">
                <a16:creationId xmlns:a16="http://schemas.microsoft.com/office/drawing/2014/main" id="{F2F49CC2-C1EF-42B7-BF78-36B92AF0FDC5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290822" name="Audio 1">
            <a:hlinkClick r:id="" action="ppaction://media"/>
            <a:extLst>
              <a:ext uri="{FF2B5EF4-FFF2-40B4-BE49-F238E27FC236}">
                <a16:creationId xmlns:a16="http://schemas.microsoft.com/office/drawing/2014/main" id="{2495A913-635A-4A08-98F0-67E67A026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0823" name="Rectangle 2">
            <a:extLst>
              <a:ext uri="{FF2B5EF4-FFF2-40B4-BE49-F238E27FC236}">
                <a16:creationId xmlns:a16="http://schemas.microsoft.com/office/drawing/2014/main" id="{2A4A1D2E-1095-4DEA-9282-F672BEE2BB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2508250"/>
            <a:ext cx="8012112" cy="258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Interface analysis means understanding 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(1) the people (end-users) who will interact with the system through the interface;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(2) the tasks that end-users must perform to do their work, 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(3) the content that is presented as part of the interface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(4) the environment in which these tasks will be conducted</a:t>
            </a: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  <p:transition advTm="102033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842" name="Picture 2" descr="C:\Users\parul\Desktop\Digital Learning Content.png">
            <a:extLst>
              <a:ext uri="{FF2B5EF4-FFF2-40B4-BE49-F238E27FC236}">
                <a16:creationId xmlns:a16="http://schemas.microsoft.com/office/drawing/2014/main" id="{27B2A4FF-CCD4-406D-AA98-B2E5382DA7B7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1843" name="Picture 6" descr="C:\Users\parul\Desktop\Untitled-1.png">
            <a:extLst>
              <a:ext uri="{FF2B5EF4-FFF2-40B4-BE49-F238E27FC236}">
                <a16:creationId xmlns:a16="http://schemas.microsoft.com/office/drawing/2014/main" id="{FA201DBE-1C07-4813-B119-18F74770FB58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91844" name="Rectangle 7">
            <a:extLst>
              <a:ext uri="{FF2B5EF4-FFF2-40B4-BE49-F238E27FC236}">
                <a16:creationId xmlns:a16="http://schemas.microsoft.com/office/drawing/2014/main" id="{5EC80720-D8CE-4456-B454-FA5ADF098BE4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Task Analysis and Modeling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1845" name="TextBox 6">
            <a:extLst>
              <a:ext uri="{FF2B5EF4-FFF2-40B4-BE49-F238E27FC236}">
                <a16:creationId xmlns:a16="http://schemas.microsoft.com/office/drawing/2014/main" id="{B9F0615A-33BC-481F-9435-C8C7164C4A33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291846" name="Audio 1">
            <a:hlinkClick r:id="" action="ppaction://media"/>
            <a:extLst>
              <a:ext uri="{FF2B5EF4-FFF2-40B4-BE49-F238E27FC236}">
                <a16:creationId xmlns:a16="http://schemas.microsoft.com/office/drawing/2014/main" id="{87590D00-0624-4ECC-A3D4-74BA63530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D506D510-46E8-46EB-8116-126CF0173E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5250" y="2492375"/>
            <a:ext cx="8832850" cy="4149725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ts val="300"/>
              </a:spcBef>
            </a:pPr>
            <a:r>
              <a:rPr lang="en-US" altLang="en-US"/>
              <a:t>The goal of task analysis is to answer the following questions:</a:t>
            </a:r>
            <a:endParaRPr lang="en-US" altLang="en-US" sz="2000"/>
          </a:p>
          <a:p>
            <a:pPr lvl="1" eaLnBrk="1" hangingPunct="1">
              <a:lnSpc>
                <a:spcPct val="150000"/>
              </a:lnSpc>
              <a:spcBef>
                <a:spcPts val="300"/>
              </a:spcBef>
            </a:pPr>
            <a:r>
              <a:rPr lang="en-US" altLang="en-US" sz="1800">
                <a:solidFill>
                  <a:schemeClr val="folHlink"/>
                </a:solidFill>
              </a:rPr>
              <a:t>What work will the user perform in specific circumstances?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1800">
                <a:solidFill>
                  <a:schemeClr val="folHlink"/>
                </a:solidFill>
              </a:rPr>
              <a:t>What tasks and subtasks will be performed as the user does the work?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1800">
                <a:solidFill>
                  <a:schemeClr val="folHlink"/>
                </a:solidFill>
              </a:rPr>
              <a:t>What specific problem domain objects will the user manipulate as work is performed?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1800">
                <a:solidFill>
                  <a:schemeClr val="folHlink"/>
                </a:solidFill>
              </a:rPr>
              <a:t>What is the sequence of work tasks—the workflow?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1800">
                <a:solidFill>
                  <a:schemeClr val="folHlink"/>
                </a:solidFill>
              </a:rPr>
              <a:t>What is the hierarchy of tasks?</a:t>
            </a:r>
          </a:p>
        </p:txBody>
      </p:sp>
    </p:spTree>
  </p:cSld>
  <p:clrMapOvr>
    <a:masterClrMapping/>
  </p:clrMapOvr>
  <p:transition advTm="10203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866" name="Picture 2" descr="C:\Users\parul\Desktop\Digital Learning Content.png">
            <a:extLst>
              <a:ext uri="{FF2B5EF4-FFF2-40B4-BE49-F238E27FC236}">
                <a16:creationId xmlns:a16="http://schemas.microsoft.com/office/drawing/2014/main" id="{54EA2793-464C-4D59-BDBD-864B7E518D65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867" name="Picture 6" descr="C:\Users\parul\Desktop\Untitled-1.png">
            <a:extLst>
              <a:ext uri="{FF2B5EF4-FFF2-40B4-BE49-F238E27FC236}">
                <a16:creationId xmlns:a16="http://schemas.microsoft.com/office/drawing/2014/main" id="{72169490-609D-4F2E-9F3A-6148E1138A4B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92868" name="Rectangle 7">
            <a:extLst>
              <a:ext uri="{FF2B5EF4-FFF2-40B4-BE49-F238E27FC236}">
                <a16:creationId xmlns:a16="http://schemas.microsoft.com/office/drawing/2014/main" id="{3CBD274F-D258-4AE6-BAC3-C7B6EFB70E0B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Task Analysis and Modeling (Cont.)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2869" name="TextBox 6">
            <a:extLst>
              <a:ext uri="{FF2B5EF4-FFF2-40B4-BE49-F238E27FC236}">
                <a16:creationId xmlns:a16="http://schemas.microsoft.com/office/drawing/2014/main" id="{9C3E820B-38A7-48AD-B453-C3D94722822C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292870" name="Audio 1">
            <a:hlinkClick r:id="" action="ppaction://media"/>
            <a:extLst>
              <a:ext uri="{FF2B5EF4-FFF2-40B4-BE49-F238E27FC236}">
                <a16:creationId xmlns:a16="http://schemas.microsoft.com/office/drawing/2014/main" id="{80FD3644-0F13-477D-B6A6-3FC9E698B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2871" name="Rectangle 2">
            <a:extLst>
              <a:ext uri="{FF2B5EF4-FFF2-40B4-BE49-F238E27FC236}">
                <a16:creationId xmlns:a16="http://schemas.microsoft.com/office/drawing/2014/main" id="{984CF8DB-C174-438E-AC8E-190ABA22E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2409825"/>
            <a:ext cx="7939087" cy="278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To answer these questions, many techniques are discussed, but in this instance, these techniques are applied to the user interface.</a:t>
            </a:r>
            <a:endParaRPr lang="en-US" altLang="en-US" sz="1600">
              <a:solidFill>
                <a:srgbClr val="800080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800080"/>
                </a:solidFill>
                <a:latin typeface="Arial" panose="020B0604020202020204" pitchFamily="34" charset="0"/>
              </a:rPr>
              <a:t>Use-cases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define basic interaction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800080"/>
                </a:solidFill>
                <a:latin typeface="Arial" panose="020B0604020202020204" pitchFamily="34" charset="0"/>
              </a:rPr>
              <a:t>Task elaboration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refines interactive tasks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800080"/>
                </a:solidFill>
                <a:latin typeface="Arial" panose="020B0604020202020204" pitchFamily="34" charset="0"/>
              </a:rPr>
              <a:t>Object elaboration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identifies interface objects (classes)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800080"/>
                </a:solidFill>
                <a:latin typeface="Arial" panose="020B0604020202020204" pitchFamily="34" charset="0"/>
              </a:rPr>
              <a:t>Workflow analysis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defines how a work process is completed when several people (and roles) are involved</a:t>
            </a: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  <p:transition advTm="102033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890" name="Picture 2" descr="C:\Users\parul\Desktop\Digital Learning Content.png">
            <a:extLst>
              <a:ext uri="{FF2B5EF4-FFF2-40B4-BE49-F238E27FC236}">
                <a16:creationId xmlns:a16="http://schemas.microsoft.com/office/drawing/2014/main" id="{101D2869-356B-4DF6-8D2A-6AD7A957337C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3891" name="Rectangle 7">
            <a:extLst>
              <a:ext uri="{FF2B5EF4-FFF2-40B4-BE49-F238E27FC236}">
                <a16:creationId xmlns:a16="http://schemas.microsoft.com/office/drawing/2014/main" id="{D78A15FA-AE42-4DE3-B599-F59787D4FCFC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latin typeface="Arial" panose="020B0604020202020204" pitchFamily="34" charset="0"/>
              </a:rPr>
              <a:t>User Interface Design Patterns: Design Issues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3892" name="TextBox 6">
            <a:extLst>
              <a:ext uri="{FF2B5EF4-FFF2-40B4-BE49-F238E27FC236}">
                <a16:creationId xmlns:a16="http://schemas.microsoft.com/office/drawing/2014/main" id="{6126C591-B6E3-47C4-85DA-06F63DE3EE5A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293893" name="Audio 1">
            <a:hlinkClick r:id="" action="ppaction://media"/>
            <a:extLst>
              <a:ext uri="{FF2B5EF4-FFF2-40B4-BE49-F238E27FC236}">
                <a16:creationId xmlns:a16="http://schemas.microsoft.com/office/drawing/2014/main" id="{AA057D10-8300-4930-908F-F2B5C703E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3894" name="Rectangle 3">
            <a:extLst>
              <a:ext uri="{FF2B5EF4-FFF2-40B4-BE49-F238E27FC236}">
                <a16:creationId xmlns:a16="http://schemas.microsoft.com/office/drawing/2014/main" id="{78EF920B-3D2E-48EC-B284-59DDE3C4B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2565400"/>
            <a:ext cx="7129462" cy="244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70000"/>
              </a:lnSpc>
              <a:spcBef>
                <a:spcPct val="0"/>
              </a:spcBef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Response time</a:t>
            </a:r>
          </a:p>
          <a:p>
            <a:pPr eaLnBrk="1" hangingPunct="1">
              <a:lnSpc>
                <a:spcPct val="170000"/>
              </a:lnSpc>
              <a:spcBef>
                <a:spcPct val="0"/>
              </a:spcBef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Help facilities</a:t>
            </a:r>
          </a:p>
          <a:p>
            <a:pPr eaLnBrk="1" hangingPunct="1">
              <a:lnSpc>
                <a:spcPct val="170000"/>
              </a:lnSpc>
              <a:spcBef>
                <a:spcPct val="0"/>
              </a:spcBef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Error handling</a:t>
            </a:r>
          </a:p>
          <a:p>
            <a:pPr eaLnBrk="1" hangingPunct="1">
              <a:lnSpc>
                <a:spcPct val="170000"/>
              </a:lnSpc>
              <a:spcBef>
                <a:spcPct val="0"/>
              </a:spcBef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Menu and command labeling</a:t>
            </a:r>
          </a:p>
          <a:p>
            <a:pPr eaLnBrk="1" hangingPunct="1">
              <a:lnSpc>
                <a:spcPct val="170000"/>
              </a:lnSpc>
              <a:spcBef>
                <a:spcPct val="0"/>
              </a:spcBef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Application accessibility</a:t>
            </a:r>
          </a:p>
        </p:txBody>
      </p:sp>
    </p:spTree>
  </p:cSld>
  <p:clrMapOvr>
    <a:masterClrMapping/>
  </p:clrMapOvr>
  <p:transition advTm="102033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914" name="Picture 2" descr="C:\Users\parul\Desktop\Digital Learning Content.png">
            <a:extLst>
              <a:ext uri="{FF2B5EF4-FFF2-40B4-BE49-F238E27FC236}">
                <a16:creationId xmlns:a16="http://schemas.microsoft.com/office/drawing/2014/main" id="{C1C190AF-FAA2-4736-A61D-90BF9FE0BB60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4915" name="Picture 6" descr="C:\Users\parul\Desktop\Untitled-1.png">
            <a:extLst>
              <a:ext uri="{FF2B5EF4-FFF2-40B4-BE49-F238E27FC236}">
                <a16:creationId xmlns:a16="http://schemas.microsoft.com/office/drawing/2014/main" id="{9CBBB663-49FF-4487-889B-3750BE6B5A0C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94916" name="Rectangle 7">
            <a:extLst>
              <a:ext uri="{FF2B5EF4-FFF2-40B4-BE49-F238E27FC236}">
                <a16:creationId xmlns:a16="http://schemas.microsoft.com/office/drawing/2014/main" id="{99437179-FAED-4DA9-8085-EB641790C96A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Mapping User Objectives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4917" name="TextBox 6">
            <a:extLst>
              <a:ext uri="{FF2B5EF4-FFF2-40B4-BE49-F238E27FC236}">
                <a16:creationId xmlns:a16="http://schemas.microsoft.com/office/drawing/2014/main" id="{EE87FE69-6C03-4AE2-9D89-E50C32FDD92C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sp>
        <p:nvSpPr>
          <p:cNvPr id="294918" name="TextBox 9">
            <a:extLst>
              <a:ext uri="{FF2B5EF4-FFF2-40B4-BE49-F238E27FC236}">
                <a16:creationId xmlns:a16="http://schemas.microsoft.com/office/drawing/2014/main" id="{740BAE6E-E9D9-46A8-9E8C-BF35889B5008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11163" y="2565400"/>
            <a:ext cx="7907337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en-US" sz="200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294919" name="Audio 1">
            <a:hlinkClick r:id="" action="ppaction://media"/>
            <a:extLst>
              <a:ext uri="{FF2B5EF4-FFF2-40B4-BE49-F238E27FC236}">
                <a16:creationId xmlns:a16="http://schemas.microsoft.com/office/drawing/2014/main" id="{CA885236-8619-45B2-BCE2-EE96B3243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4920" name="Picture 4">
            <a:extLst>
              <a:ext uri="{FF2B5EF4-FFF2-40B4-BE49-F238E27FC236}">
                <a16:creationId xmlns:a16="http://schemas.microsoft.com/office/drawing/2014/main" id="{EE5C0EF6-C711-4DA1-AE9B-BEC517632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536825"/>
            <a:ext cx="8137525" cy="391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02033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938" name="Picture 2" descr="C:\Users\parul\Desktop\Digital Learning Content.png">
            <a:extLst>
              <a:ext uri="{FF2B5EF4-FFF2-40B4-BE49-F238E27FC236}">
                <a16:creationId xmlns:a16="http://schemas.microsoft.com/office/drawing/2014/main" id="{8725C74A-8D5E-494C-B636-20C3DFA64C56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5939" name="Rectangle 7">
            <a:extLst>
              <a:ext uri="{FF2B5EF4-FFF2-40B4-BE49-F238E27FC236}">
                <a16:creationId xmlns:a16="http://schemas.microsoft.com/office/drawing/2014/main" id="{BA63797C-BDF4-4961-804B-AE189B559DB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Aesthetic Design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5940" name="TextBox 6">
            <a:extLst>
              <a:ext uri="{FF2B5EF4-FFF2-40B4-BE49-F238E27FC236}">
                <a16:creationId xmlns:a16="http://schemas.microsoft.com/office/drawing/2014/main" id="{23A599B4-A3F2-4C9F-AD4C-3EE3D0E7A6AC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295941" name="Audio 1">
            <a:hlinkClick r:id="" action="ppaction://media"/>
            <a:extLst>
              <a:ext uri="{FF2B5EF4-FFF2-40B4-BE49-F238E27FC236}">
                <a16:creationId xmlns:a16="http://schemas.microsoft.com/office/drawing/2014/main" id="{7F602152-9179-44F7-A37B-F55724F19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5942" name="Rectangle 2">
            <a:extLst>
              <a:ext uri="{FF2B5EF4-FFF2-40B4-BE49-F238E27FC236}">
                <a16:creationId xmlns:a16="http://schemas.microsoft.com/office/drawing/2014/main" id="{EC400A30-987F-4E70-B853-D9288F719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" y="2395538"/>
            <a:ext cx="8737600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Don’t be afraid of white space.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Emphasize content.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Organize layout elements from top-left to bottom right. 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Group navigation, content, and function geographically within the page.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Don’t extend your real estate with the scrolling bar.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Consider resolution and browser window size when designing layout.</a:t>
            </a:r>
          </a:p>
        </p:txBody>
      </p:sp>
    </p:spTree>
  </p:cSld>
  <p:clrMapOvr>
    <a:masterClrMapping/>
  </p:clrMapOvr>
  <p:transition advTm="102033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62" name="Picture 2" descr="C:\Users\parul\Desktop\Digital Learning Content.png">
            <a:extLst>
              <a:ext uri="{FF2B5EF4-FFF2-40B4-BE49-F238E27FC236}">
                <a16:creationId xmlns:a16="http://schemas.microsoft.com/office/drawing/2014/main" id="{B763E4EE-DF6C-4A25-9651-A6EE39EE699C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63" name="Picture 6" descr="C:\Users\parul\Desktop\Untitled-1.png">
            <a:extLst>
              <a:ext uri="{FF2B5EF4-FFF2-40B4-BE49-F238E27FC236}">
                <a16:creationId xmlns:a16="http://schemas.microsoft.com/office/drawing/2014/main" id="{F17135FB-B1E6-4A58-99D9-D3F49CEEC757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96964" name="Rectangle 7">
            <a:extLst>
              <a:ext uri="{FF2B5EF4-FFF2-40B4-BE49-F238E27FC236}">
                <a16:creationId xmlns:a16="http://schemas.microsoft.com/office/drawing/2014/main" id="{00CD54DE-FF13-46CB-B8A8-5D7DFB4720F2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6965" name="TextBox 6">
            <a:extLst>
              <a:ext uri="{FF2B5EF4-FFF2-40B4-BE49-F238E27FC236}">
                <a16:creationId xmlns:a16="http://schemas.microsoft.com/office/drawing/2014/main" id="{DFB64E43-F9B4-4AA1-B75B-4893B402E571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000" b="1">
                <a:solidFill>
                  <a:srgbClr val="FFFFFF"/>
                </a:solidFill>
                <a:cs typeface="Times New Roman" panose="02020603050405020304" pitchFamily="18" charset="0"/>
              </a:rPr>
              <a:t>Data Oriented Analysis &amp; Design </a:t>
            </a:r>
            <a:endParaRPr lang="en-IN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sp>
        <p:nvSpPr>
          <p:cNvPr id="296966" name="Rectangle 15">
            <a:extLst>
              <a:ext uri="{FF2B5EF4-FFF2-40B4-BE49-F238E27FC236}">
                <a16:creationId xmlns:a16="http://schemas.microsoft.com/office/drawing/2014/main" id="{FC61220A-6307-48B4-800C-C68DD5F8E78A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643688" y="6073775"/>
            <a:ext cx="2500312" cy="214313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6967" name="TextBox 13">
            <a:extLst>
              <a:ext uri="{FF2B5EF4-FFF2-40B4-BE49-F238E27FC236}">
                <a16:creationId xmlns:a16="http://schemas.microsoft.com/office/drawing/2014/main" id="{221D8D47-516D-4143-96EF-55752C76A7C5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643688" y="6073775"/>
            <a:ext cx="11112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800">
                <a:solidFill>
                  <a:srgbClr val="000000"/>
                </a:solidFill>
              </a:rPr>
              <a:t>Image source : Google</a:t>
            </a:r>
            <a:endParaRPr lang="en-US" altLang="en-US" sz="800">
              <a:solidFill>
                <a:srgbClr val="000000"/>
              </a:solidFill>
            </a:endParaRPr>
          </a:p>
        </p:txBody>
      </p:sp>
      <p:sp>
        <p:nvSpPr>
          <p:cNvPr id="296968" name="Rectangle 16">
            <a:extLst>
              <a:ext uri="{FF2B5EF4-FFF2-40B4-BE49-F238E27FC236}">
                <a16:creationId xmlns:a16="http://schemas.microsoft.com/office/drawing/2014/main" id="{215B901D-AF98-412F-A1CE-94AE628F60A5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 flipH="1">
            <a:off x="6564313" y="6072188"/>
            <a:ext cx="46037" cy="214312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296969" name="Audio 1">
            <a:hlinkClick r:id="" action="ppaction://media"/>
            <a:extLst>
              <a:ext uri="{FF2B5EF4-FFF2-40B4-BE49-F238E27FC236}">
                <a16:creationId xmlns:a16="http://schemas.microsoft.com/office/drawing/2014/main" id="{97201A8E-3E0D-4927-91B8-0BA600F6C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70" name="Rectangle 2">
            <a:extLst>
              <a:ext uri="{FF2B5EF4-FFF2-40B4-BE49-F238E27FC236}">
                <a16:creationId xmlns:a16="http://schemas.microsoft.com/office/drawing/2014/main" id="{D1B27487-23BC-4827-A80A-E30D416434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963" y="2471738"/>
            <a:ext cx="259715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Difference between Data and Information, E-R Diagram, Dataflow Model, Control Flow Model, Control and Process Specification, Data Dictionary</a:t>
            </a:r>
            <a:endParaRPr lang="en-US" altLang="en-US" sz="1800" u="sng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296971" name="Picture 5" descr="mage result for data &amp; information animation">
            <a:extLst>
              <a:ext uri="{FF2B5EF4-FFF2-40B4-BE49-F238E27FC236}">
                <a16:creationId xmlns:a16="http://schemas.microsoft.com/office/drawing/2014/main" id="{2F819B88-A4B5-4615-9AF8-A3E564772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2473325"/>
            <a:ext cx="5329238" cy="416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81566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42" name="Picture 2" descr="C:\Users\parul\Desktop\Digital Learning Content.png">
            <a:extLst>
              <a:ext uri="{FF2B5EF4-FFF2-40B4-BE49-F238E27FC236}">
                <a16:creationId xmlns:a16="http://schemas.microsoft.com/office/drawing/2014/main" id="{32071A7D-3157-42CE-B2A3-0707B5EF9C14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43" name="Picture 6" descr="C:\Users\parul\Desktop\Untitled-1.png">
            <a:extLst>
              <a:ext uri="{FF2B5EF4-FFF2-40B4-BE49-F238E27FC236}">
                <a16:creationId xmlns:a16="http://schemas.microsoft.com/office/drawing/2014/main" id="{2115223C-9605-4D73-936D-EFFFEF82F7D4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15044" name="Rectangle 7">
            <a:extLst>
              <a:ext uri="{FF2B5EF4-FFF2-40B4-BE49-F238E27FC236}">
                <a16:creationId xmlns:a16="http://schemas.microsoft.com/office/drawing/2014/main" id="{63B93618-7508-4F34-81F5-21E5EAF481A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15045" name="TextBox 6">
            <a:extLst>
              <a:ext uri="{FF2B5EF4-FFF2-40B4-BE49-F238E27FC236}">
                <a16:creationId xmlns:a16="http://schemas.microsoft.com/office/drawing/2014/main" id="{0789110F-689A-4274-BDE5-1FB029163562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000000"/>
                </a:solidFill>
                <a:latin typeface="Arial" panose="020B0604020202020204" pitchFamily="34" charset="0"/>
              </a:rPr>
              <a:t>Data-Centered Architecture</a:t>
            </a: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215046" name="Audio 1">
            <a:hlinkClick r:id="" action="ppaction://media"/>
            <a:extLst>
              <a:ext uri="{FF2B5EF4-FFF2-40B4-BE49-F238E27FC236}">
                <a16:creationId xmlns:a16="http://schemas.microsoft.com/office/drawing/2014/main" id="{8EE9AF79-5E0F-4B0F-891D-BAE930528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47" name="Picture 3">
            <a:extLst>
              <a:ext uri="{FF2B5EF4-FFF2-40B4-BE49-F238E27FC236}">
                <a16:creationId xmlns:a16="http://schemas.microsoft.com/office/drawing/2014/main" id="{82F42839-FCAB-4FA2-A6A8-DB59228B1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2297113"/>
            <a:ext cx="8359775" cy="392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02033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986" name="Picture 2" descr="C:\Users\parul\Desktop\Digital Learning Content.png">
            <a:extLst>
              <a:ext uri="{FF2B5EF4-FFF2-40B4-BE49-F238E27FC236}">
                <a16:creationId xmlns:a16="http://schemas.microsoft.com/office/drawing/2014/main" id="{5B2A6ECC-D9BD-49EA-8C1D-C70511EFCCD5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987" name="Picture 6" descr="C:\Users\parul\Desktop\Untitled-1.png">
            <a:extLst>
              <a:ext uri="{FF2B5EF4-FFF2-40B4-BE49-F238E27FC236}">
                <a16:creationId xmlns:a16="http://schemas.microsoft.com/office/drawing/2014/main" id="{F68A0AEE-7005-4E55-AE4F-C7D79CD73D01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97988" name="Rectangle 7">
            <a:extLst>
              <a:ext uri="{FF2B5EF4-FFF2-40B4-BE49-F238E27FC236}">
                <a16:creationId xmlns:a16="http://schemas.microsoft.com/office/drawing/2014/main" id="{5C635248-8FE0-4E07-80A6-4D55F719F44B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000000"/>
                </a:solidFill>
                <a:latin typeface="Arial" panose="020B0604020202020204" pitchFamily="34" charset="0"/>
              </a:rPr>
              <a:t>Data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7989" name="TextBox 6">
            <a:extLst>
              <a:ext uri="{FF2B5EF4-FFF2-40B4-BE49-F238E27FC236}">
                <a16:creationId xmlns:a16="http://schemas.microsoft.com/office/drawing/2014/main" id="{3D679463-E471-46E3-86B8-61ECFA0AA03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IN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297990" name="Audio 1">
            <a:hlinkClick r:id="" action="ppaction://media"/>
            <a:extLst>
              <a:ext uri="{FF2B5EF4-FFF2-40B4-BE49-F238E27FC236}">
                <a16:creationId xmlns:a16="http://schemas.microsoft.com/office/drawing/2014/main" id="{ACD3B929-E288-43C6-94BC-209189B94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991" name="Content Placeholder 3">
            <a:extLst>
              <a:ext uri="{FF2B5EF4-FFF2-40B4-BE49-F238E27FC236}">
                <a16:creationId xmlns:a16="http://schemas.microsoft.com/office/drawing/2014/main" id="{528F6AA8-9E7E-43EB-8FDA-AF131778703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8788" y="2492375"/>
            <a:ext cx="8289925" cy="3908425"/>
          </a:xfrm>
        </p:spPr>
      </p:pic>
    </p:spTree>
  </p:cSld>
  <p:clrMapOvr>
    <a:masterClrMapping/>
  </p:clrMapOvr>
  <p:transition advTm="6630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010" name="Picture 2" descr="C:\Users\parul\Desktop\Digital Learning Content.png">
            <a:extLst>
              <a:ext uri="{FF2B5EF4-FFF2-40B4-BE49-F238E27FC236}">
                <a16:creationId xmlns:a16="http://schemas.microsoft.com/office/drawing/2014/main" id="{1C44BBF1-EB41-4609-A1B5-2E5CB06B772F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9011" name="Picture 6" descr="C:\Users\parul\Desktop\Untitled-1.png">
            <a:extLst>
              <a:ext uri="{FF2B5EF4-FFF2-40B4-BE49-F238E27FC236}">
                <a16:creationId xmlns:a16="http://schemas.microsoft.com/office/drawing/2014/main" id="{DFCC6BA2-FCC5-4741-9F8B-4215D7A4A69B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99012" name="Rectangle 7">
            <a:extLst>
              <a:ext uri="{FF2B5EF4-FFF2-40B4-BE49-F238E27FC236}">
                <a16:creationId xmlns:a16="http://schemas.microsoft.com/office/drawing/2014/main" id="{C86DBC95-1CB6-4B27-9D23-2C85270763E0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9013" name="TextBox 6">
            <a:extLst>
              <a:ext uri="{FF2B5EF4-FFF2-40B4-BE49-F238E27FC236}">
                <a16:creationId xmlns:a16="http://schemas.microsoft.com/office/drawing/2014/main" id="{C0B7F15A-23FD-4C6F-A254-CD31BDFF7F61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Information</a:t>
            </a: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sp>
        <p:nvSpPr>
          <p:cNvPr id="299014" name="Rectangle 11">
            <a:extLst>
              <a:ext uri="{FF2B5EF4-FFF2-40B4-BE49-F238E27FC236}">
                <a16:creationId xmlns:a16="http://schemas.microsoft.com/office/drawing/2014/main" id="{7E2CA7B2-0876-4461-9025-004DACF10705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6297613"/>
            <a:ext cx="8143875" cy="500062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299015" name="Audio 2">
            <a:hlinkClick r:id="" action="ppaction://media"/>
            <a:extLst>
              <a:ext uri="{FF2B5EF4-FFF2-40B4-BE49-F238E27FC236}">
                <a16:creationId xmlns:a16="http://schemas.microsoft.com/office/drawing/2014/main" id="{3C4CFA94-CE67-432B-8A7B-880B611D1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9016" name="Content Placeholder 3">
            <a:extLst>
              <a:ext uri="{FF2B5EF4-FFF2-40B4-BE49-F238E27FC236}">
                <a16:creationId xmlns:a16="http://schemas.microsoft.com/office/drawing/2014/main" id="{D71246B0-29C8-42D6-9EEB-AE22D61A862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850" y="2405063"/>
            <a:ext cx="8445500" cy="4137025"/>
          </a:xfrm>
        </p:spPr>
      </p:pic>
    </p:spTree>
  </p:cSld>
  <p:clrMapOvr>
    <a:masterClrMapping/>
  </p:clrMapOvr>
  <p:transition advTm="77420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034" name="Picture 2" descr="C:\Users\parul\Desktop\Digital Learning Content.png">
            <a:extLst>
              <a:ext uri="{FF2B5EF4-FFF2-40B4-BE49-F238E27FC236}">
                <a16:creationId xmlns:a16="http://schemas.microsoft.com/office/drawing/2014/main" id="{E1B08E68-E6FD-4B3D-8B50-8333D6BCFE77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0035" name="Picture 6" descr="C:\Users\parul\Desktop\Untitled-1.png">
            <a:extLst>
              <a:ext uri="{FF2B5EF4-FFF2-40B4-BE49-F238E27FC236}">
                <a16:creationId xmlns:a16="http://schemas.microsoft.com/office/drawing/2014/main" id="{4C93EA38-59C2-41A6-B0C6-B21FBB1DDAAA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0036" name="Rectangle 7">
            <a:extLst>
              <a:ext uri="{FF2B5EF4-FFF2-40B4-BE49-F238E27FC236}">
                <a16:creationId xmlns:a16="http://schemas.microsoft.com/office/drawing/2014/main" id="{6956B891-404E-46C0-9ADB-03EB024243FB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Data &amp; Information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00037" name="TextBox 6">
            <a:extLst>
              <a:ext uri="{FF2B5EF4-FFF2-40B4-BE49-F238E27FC236}">
                <a16:creationId xmlns:a16="http://schemas.microsoft.com/office/drawing/2014/main" id="{95066750-629D-429D-9FFA-CE4616AF41D4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8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300038" name="Audio 1">
            <a:hlinkClick r:id="" action="ppaction://media"/>
            <a:extLst>
              <a:ext uri="{FF2B5EF4-FFF2-40B4-BE49-F238E27FC236}">
                <a16:creationId xmlns:a16="http://schemas.microsoft.com/office/drawing/2014/main" id="{890ABC8C-CE59-41AC-9528-295C6ADDB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0039" name="Content Placeholder 3">
            <a:extLst>
              <a:ext uri="{FF2B5EF4-FFF2-40B4-BE49-F238E27FC236}">
                <a16:creationId xmlns:a16="http://schemas.microsoft.com/office/drawing/2014/main" id="{7C46F633-F747-4DFF-A96E-B99916845F2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2588" y="2565400"/>
            <a:ext cx="8570912" cy="3911600"/>
          </a:xfrm>
        </p:spPr>
      </p:pic>
    </p:spTree>
  </p:cSld>
  <p:clrMapOvr>
    <a:masterClrMapping/>
  </p:clrMapOvr>
  <p:transition advTm="102033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058" name="Picture 2" descr="C:\Users\parul\Desktop\Digital Learning Content.png">
            <a:extLst>
              <a:ext uri="{FF2B5EF4-FFF2-40B4-BE49-F238E27FC236}">
                <a16:creationId xmlns:a16="http://schemas.microsoft.com/office/drawing/2014/main" id="{CF0697D9-47E7-4842-8771-B467D156A675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075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1059" name="Picture 6" descr="C:\Users\parul\Desktop\Untitled-1.png">
            <a:extLst>
              <a:ext uri="{FF2B5EF4-FFF2-40B4-BE49-F238E27FC236}">
                <a16:creationId xmlns:a16="http://schemas.microsoft.com/office/drawing/2014/main" id="{9F7B5C62-F783-4BE8-A85D-C7F72E317914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1060" name="Rectangle 7">
            <a:extLst>
              <a:ext uri="{FF2B5EF4-FFF2-40B4-BE49-F238E27FC236}">
                <a16:creationId xmlns:a16="http://schemas.microsoft.com/office/drawing/2014/main" id="{37C10A7C-F089-4DCC-B02C-4657AAE3A450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E-R Model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01061" name="TextBox 6">
            <a:extLst>
              <a:ext uri="{FF2B5EF4-FFF2-40B4-BE49-F238E27FC236}">
                <a16:creationId xmlns:a16="http://schemas.microsoft.com/office/drawing/2014/main" id="{51D96A08-B616-4636-916F-F351DBC568DF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301062" name="Audio 1">
            <a:hlinkClick r:id="" action="ppaction://media"/>
            <a:extLst>
              <a:ext uri="{FF2B5EF4-FFF2-40B4-BE49-F238E27FC236}">
                <a16:creationId xmlns:a16="http://schemas.microsoft.com/office/drawing/2014/main" id="{258E52B1-EC20-4412-B856-6178CD11F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1063" name="Rectangle 2">
            <a:extLst>
              <a:ext uri="{FF2B5EF4-FFF2-40B4-BE49-F238E27FC236}">
                <a16:creationId xmlns:a16="http://schemas.microsoft.com/office/drawing/2014/main" id="{7A534C1B-DA1F-4368-91B5-6BD909981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2555875"/>
            <a:ext cx="7559675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It is the most conceptual model used for designing a database.</a:t>
            </a:r>
          </a:p>
          <a:p>
            <a:pPr>
              <a:spcBef>
                <a:spcPct val="0"/>
              </a:spcBef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Proposed by Dr. Peter Chen in 1960</a:t>
            </a:r>
          </a:p>
          <a:p>
            <a:pPr>
              <a:spcBef>
                <a:spcPct val="0"/>
              </a:spcBef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E-R model views the real world as a set of basic objects (entities) , their characteristics  (attributes) and associations among objects (relationship).</a:t>
            </a:r>
          </a:p>
          <a:p>
            <a:pPr>
              <a:spcBef>
                <a:spcPct val="0"/>
              </a:spcBef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Entities , Attributes &amp; relationship are the basic concept of an E-R model.</a:t>
            </a:r>
          </a:p>
        </p:txBody>
      </p:sp>
    </p:spTree>
  </p:cSld>
  <p:clrMapOvr>
    <a:masterClrMapping/>
  </p:clrMapOvr>
  <p:transition advTm="102033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082" name="Picture 2" descr="C:\Users\parul\Desktop\Digital Learning Content.png">
            <a:extLst>
              <a:ext uri="{FF2B5EF4-FFF2-40B4-BE49-F238E27FC236}">
                <a16:creationId xmlns:a16="http://schemas.microsoft.com/office/drawing/2014/main" id="{7AD29566-9D0E-4383-99A3-51FE43BBE9D0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-15875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2083" name="Rectangle 7">
            <a:extLst>
              <a:ext uri="{FF2B5EF4-FFF2-40B4-BE49-F238E27FC236}">
                <a16:creationId xmlns:a16="http://schemas.microsoft.com/office/drawing/2014/main" id="{746059DE-189C-46CC-9BE8-96547DBB6F76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000000"/>
                </a:solidFill>
                <a:latin typeface="Arial" panose="020B0604020202020204" pitchFamily="34" charset="0"/>
              </a:rPr>
              <a:t>Entity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02084" name="TextBox 6">
            <a:extLst>
              <a:ext uri="{FF2B5EF4-FFF2-40B4-BE49-F238E27FC236}">
                <a16:creationId xmlns:a16="http://schemas.microsoft.com/office/drawing/2014/main" id="{F28A99E9-0ACC-4AF9-9317-D1C2EF040A1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302085" name="Audio 1">
            <a:hlinkClick r:id="" action="ppaction://media"/>
            <a:extLst>
              <a:ext uri="{FF2B5EF4-FFF2-40B4-BE49-F238E27FC236}">
                <a16:creationId xmlns:a16="http://schemas.microsoft.com/office/drawing/2014/main" id="{E41CF25C-BFD1-4C4A-BD53-EF96A7478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2086" name="Rectangle 2">
            <a:extLst>
              <a:ext uri="{FF2B5EF4-FFF2-40B4-BE49-F238E27FC236}">
                <a16:creationId xmlns:a16="http://schemas.microsoft.com/office/drawing/2014/main" id="{50B41AB3-ADFA-40B8-B46B-90A1E925F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2492375"/>
            <a:ext cx="8299450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An </a:t>
            </a:r>
            <a:r>
              <a:rPr lang="en-US" altLang="en-US" sz="1800" b="1">
                <a:solidFill>
                  <a:srgbClr val="1F497D"/>
                </a:solidFill>
                <a:latin typeface="Arial" panose="020B0604020202020204" pitchFamily="34" charset="0"/>
              </a:rPr>
              <a:t>entity</a:t>
            </a: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is an object that exists and is distinguishable from other objects.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Example:  specific person, company, event, plant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Entities have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attributes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Example: people have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names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and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addresses	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An </a:t>
            </a:r>
            <a:r>
              <a:rPr lang="en-US" altLang="en-US" sz="1800" b="1">
                <a:solidFill>
                  <a:srgbClr val="1F497D"/>
                </a:solidFill>
                <a:latin typeface="Arial" panose="020B0604020202020204" pitchFamily="34" charset="0"/>
              </a:rPr>
              <a:t>entity set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is a set of entities of the same type that share the same properties.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Example: set of all persons, companies, trees, holidays</a:t>
            </a:r>
          </a:p>
        </p:txBody>
      </p:sp>
    </p:spTree>
  </p:cSld>
  <p:clrMapOvr>
    <a:masterClrMapping/>
  </p:clrMapOvr>
  <p:transition advTm="102033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106" name="Picture 2" descr="C:\Users\parul\Desktop\Digital Learning Content.png">
            <a:extLst>
              <a:ext uri="{FF2B5EF4-FFF2-40B4-BE49-F238E27FC236}">
                <a16:creationId xmlns:a16="http://schemas.microsoft.com/office/drawing/2014/main" id="{B1D8D100-DE7D-44B9-BEED-F49E7325FB57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3107" name="Picture 6" descr="C:\Users\parul\Desktop\Untitled-1.png">
            <a:extLst>
              <a:ext uri="{FF2B5EF4-FFF2-40B4-BE49-F238E27FC236}">
                <a16:creationId xmlns:a16="http://schemas.microsoft.com/office/drawing/2014/main" id="{6E4E00CA-CABC-4416-A78A-C16D8BD09117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3108" name="Rectangle 7">
            <a:extLst>
              <a:ext uri="{FF2B5EF4-FFF2-40B4-BE49-F238E27FC236}">
                <a16:creationId xmlns:a16="http://schemas.microsoft.com/office/drawing/2014/main" id="{D5ED0815-B008-4500-8936-B630D98751E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E-R Diagrams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03109" name="TextBox 6">
            <a:extLst>
              <a:ext uri="{FF2B5EF4-FFF2-40B4-BE49-F238E27FC236}">
                <a16:creationId xmlns:a16="http://schemas.microsoft.com/office/drawing/2014/main" id="{57B8B79C-2520-46A8-A39E-8E5EF2AC2FE0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303110" name="Audio 1">
            <a:hlinkClick r:id="" action="ppaction://media"/>
            <a:extLst>
              <a:ext uri="{FF2B5EF4-FFF2-40B4-BE49-F238E27FC236}">
                <a16:creationId xmlns:a16="http://schemas.microsoft.com/office/drawing/2014/main" id="{F445E4FF-77E6-4AB1-AA5F-B78F0D035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3111" name="Picture 8">
            <a:extLst>
              <a:ext uri="{FF2B5EF4-FFF2-40B4-BE49-F238E27FC236}">
                <a16:creationId xmlns:a16="http://schemas.microsoft.com/office/drawing/2014/main" id="{69818CBF-866B-4999-946E-D25F5DADB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" t="30743" r="635" b="31024"/>
          <a:stretch>
            <a:fillRect/>
          </a:stretch>
        </p:blipFill>
        <p:spPr bwMode="auto">
          <a:xfrm>
            <a:off x="395288" y="2420938"/>
            <a:ext cx="7923212" cy="2289175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3112" name="Rectangle 2">
            <a:extLst>
              <a:ext uri="{FF2B5EF4-FFF2-40B4-BE49-F238E27FC236}">
                <a16:creationId xmlns:a16="http://schemas.microsoft.com/office/drawing/2014/main" id="{3C25B4C1-0EA9-4BB9-A409-2E2AFA5AFA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4941888"/>
            <a:ext cx="8388350" cy="186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35000"/>
              </a:spcBef>
              <a:buClr>
                <a:srgbClr val="C9C2D1"/>
              </a:buClr>
              <a:buSzPct val="90000"/>
              <a:buFontTx/>
              <a:buNone/>
            </a:pPr>
            <a:r>
              <a:rPr kumimoji="1" lang="en-US" altLang="en-US" sz="1800">
                <a:solidFill>
                  <a:srgbClr val="000000"/>
                </a:solidFill>
                <a:latin typeface="Book Antiqua" panose="02040602050305030304" pitchFamily="18" charset="0"/>
              </a:rPr>
              <a:t>R</a:t>
            </a:r>
            <a:r>
              <a:rPr kumimoji="1" lang="en-US" altLang="en-US" sz="1400">
                <a:solidFill>
                  <a:srgbClr val="000000"/>
                </a:solidFill>
                <a:latin typeface="Book Antiqua" panose="02040602050305030304" pitchFamily="18" charset="0"/>
              </a:rPr>
              <a:t>ectangles represent entity sets.</a:t>
            </a:r>
          </a:p>
          <a:p>
            <a:pPr>
              <a:spcBef>
                <a:spcPct val="35000"/>
              </a:spcBef>
              <a:buClr>
                <a:srgbClr val="C9C2D1"/>
              </a:buClr>
              <a:buSzPct val="90000"/>
              <a:buFontTx/>
              <a:buNone/>
            </a:pPr>
            <a:r>
              <a:rPr kumimoji="1" lang="en-US" altLang="en-US" sz="1800">
                <a:solidFill>
                  <a:srgbClr val="000000"/>
                </a:solidFill>
                <a:latin typeface="Book Antiqua" panose="02040602050305030304" pitchFamily="18" charset="0"/>
              </a:rPr>
              <a:t>D</a:t>
            </a:r>
            <a:r>
              <a:rPr kumimoji="1" lang="en-US" altLang="en-US" sz="1400">
                <a:solidFill>
                  <a:srgbClr val="000000"/>
                </a:solidFill>
                <a:latin typeface="Book Antiqua" panose="02040602050305030304" pitchFamily="18" charset="0"/>
              </a:rPr>
              <a:t>iamonds represent relationship sets.</a:t>
            </a:r>
          </a:p>
          <a:p>
            <a:pPr>
              <a:spcBef>
                <a:spcPct val="35000"/>
              </a:spcBef>
              <a:buClr>
                <a:srgbClr val="C9C2D1"/>
              </a:buClr>
              <a:buSzPct val="90000"/>
              <a:buFontTx/>
              <a:buNone/>
            </a:pPr>
            <a:r>
              <a:rPr kumimoji="1" lang="en-US" altLang="en-US" sz="1800">
                <a:solidFill>
                  <a:srgbClr val="000000"/>
                </a:solidFill>
                <a:latin typeface="Book Antiqua" panose="02040602050305030304" pitchFamily="18" charset="0"/>
              </a:rPr>
              <a:t>L</a:t>
            </a:r>
            <a:r>
              <a:rPr kumimoji="1" lang="en-US" altLang="en-US" sz="1400">
                <a:solidFill>
                  <a:srgbClr val="000000"/>
                </a:solidFill>
                <a:latin typeface="Book Antiqua" panose="02040602050305030304" pitchFamily="18" charset="0"/>
              </a:rPr>
              <a:t>ines link attributes to entity sets and entity sets to relationship sets.</a:t>
            </a:r>
          </a:p>
          <a:p>
            <a:pPr>
              <a:spcBef>
                <a:spcPct val="35000"/>
              </a:spcBef>
              <a:buClr>
                <a:srgbClr val="C9C2D1"/>
              </a:buClr>
              <a:buSzPct val="90000"/>
              <a:buFontTx/>
              <a:buNone/>
            </a:pPr>
            <a:r>
              <a:rPr kumimoji="1" lang="en-US" altLang="en-US" sz="1800">
                <a:solidFill>
                  <a:srgbClr val="000000"/>
                </a:solidFill>
                <a:latin typeface="Book Antiqua" panose="02040602050305030304" pitchFamily="18" charset="0"/>
              </a:rPr>
              <a:t>E</a:t>
            </a:r>
            <a:r>
              <a:rPr kumimoji="1" lang="en-US" altLang="en-US" sz="1400">
                <a:solidFill>
                  <a:srgbClr val="000000"/>
                </a:solidFill>
                <a:latin typeface="Book Antiqua" panose="02040602050305030304" pitchFamily="18" charset="0"/>
              </a:rPr>
              <a:t>llipses represent attributes</a:t>
            </a:r>
          </a:p>
          <a:p>
            <a:pPr>
              <a:spcBef>
                <a:spcPct val="35000"/>
              </a:spcBef>
              <a:buClr>
                <a:srgbClr val="C9C2D1"/>
              </a:buClr>
              <a:buSzPct val="90000"/>
              <a:buFontTx/>
              <a:buNone/>
            </a:pPr>
            <a:r>
              <a:rPr kumimoji="1" lang="en-US" altLang="en-US" sz="1800">
                <a:solidFill>
                  <a:srgbClr val="000000"/>
                </a:solidFill>
                <a:latin typeface="Book Antiqua" panose="02040602050305030304" pitchFamily="18" charset="0"/>
              </a:rPr>
              <a:t>D</a:t>
            </a:r>
            <a:r>
              <a:rPr kumimoji="1" lang="en-US" altLang="en-US" sz="1400">
                <a:solidFill>
                  <a:srgbClr val="000000"/>
                </a:solidFill>
                <a:latin typeface="Book Antiqua" panose="02040602050305030304" pitchFamily="18" charset="0"/>
              </a:rPr>
              <a:t>ouble ellipses represent multivalued attributes.</a:t>
            </a:r>
          </a:p>
        </p:txBody>
      </p:sp>
    </p:spTree>
  </p:cSld>
  <p:clrMapOvr>
    <a:masterClrMapping/>
  </p:clrMapOvr>
  <p:transition advTm="102033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130" name="Picture 2" descr="C:\Users\parul\Desktop\Digital Learning Content.png">
            <a:extLst>
              <a:ext uri="{FF2B5EF4-FFF2-40B4-BE49-F238E27FC236}">
                <a16:creationId xmlns:a16="http://schemas.microsoft.com/office/drawing/2014/main" id="{3DE22D54-168D-4ECB-B809-0F47ECA89050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2015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4131" name="Rectangle 7">
            <a:extLst>
              <a:ext uri="{FF2B5EF4-FFF2-40B4-BE49-F238E27FC236}">
                <a16:creationId xmlns:a16="http://schemas.microsoft.com/office/drawing/2014/main" id="{93CCE368-765D-4D55-BA01-152664F8691D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E-R Diagram Notations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04132" name="TextBox 6">
            <a:extLst>
              <a:ext uri="{FF2B5EF4-FFF2-40B4-BE49-F238E27FC236}">
                <a16:creationId xmlns:a16="http://schemas.microsoft.com/office/drawing/2014/main" id="{2E11247C-A39B-44BB-B69A-90B4DE55F75A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304133" name="Audio 1">
            <a:hlinkClick r:id="" action="ppaction://media"/>
            <a:extLst>
              <a:ext uri="{FF2B5EF4-FFF2-40B4-BE49-F238E27FC236}">
                <a16:creationId xmlns:a16="http://schemas.microsoft.com/office/drawing/2014/main" id="{FEE7DFFE-4FC9-4003-83D0-A2E1F6162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134" name="Picture 4">
            <a:extLst>
              <a:ext uri="{FF2B5EF4-FFF2-40B4-BE49-F238E27FC236}">
                <a16:creationId xmlns:a16="http://schemas.microsoft.com/office/drawing/2014/main" id="{2D184658-1127-4977-9A36-4FAA6F002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0" t="558" r="21368" b="1396"/>
          <a:stretch>
            <a:fillRect/>
          </a:stretch>
        </p:blipFill>
        <p:spPr bwMode="auto">
          <a:xfrm>
            <a:off x="611188" y="2492375"/>
            <a:ext cx="8077200" cy="4025900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102033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154" name="Picture 2" descr="C:\Users\parul\Desktop\Digital Learning Content.png">
            <a:extLst>
              <a:ext uri="{FF2B5EF4-FFF2-40B4-BE49-F238E27FC236}">
                <a16:creationId xmlns:a16="http://schemas.microsoft.com/office/drawing/2014/main" id="{C3A1DCA9-A189-46BB-8711-FE4C0D052F6B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5155" name="Rectangle 7">
            <a:extLst>
              <a:ext uri="{FF2B5EF4-FFF2-40B4-BE49-F238E27FC236}">
                <a16:creationId xmlns:a16="http://schemas.microsoft.com/office/drawing/2014/main" id="{4EA01A73-7D84-48AA-AA77-B2CFCE88AE1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E-R Diagram With Composite, Multivalued, and Derived Attributes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05156" name="TextBox 6">
            <a:extLst>
              <a:ext uri="{FF2B5EF4-FFF2-40B4-BE49-F238E27FC236}">
                <a16:creationId xmlns:a16="http://schemas.microsoft.com/office/drawing/2014/main" id="{1921C766-A6B5-40BC-8429-A1B23F157E7A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305157" name="Audio 1">
            <a:hlinkClick r:id="" action="ppaction://media"/>
            <a:extLst>
              <a:ext uri="{FF2B5EF4-FFF2-40B4-BE49-F238E27FC236}">
                <a16:creationId xmlns:a16="http://schemas.microsoft.com/office/drawing/2014/main" id="{74862C5F-024E-49E0-8E72-0AA6950C2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5158" name="Picture 4">
            <a:extLst>
              <a:ext uri="{FF2B5EF4-FFF2-40B4-BE49-F238E27FC236}">
                <a16:creationId xmlns:a16="http://schemas.microsoft.com/office/drawing/2014/main" id="{7347EE4F-2054-4415-B35F-77CB40946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" t="15976" r="998" b="15976"/>
          <a:stretch>
            <a:fillRect/>
          </a:stretch>
        </p:blipFill>
        <p:spPr bwMode="auto">
          <a:xfrm>
            <a:off x="323850" y="2366963"/>
            <a:ext cx="8604250" cy="4275137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102033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178" name="Picture 2" descr="C:\Users\parul\Desktop\Digital Learning Content.png">
            <a:extLst>
              <a:ext uri="{FF2B5EF4-FFF2-40B4-BE49-F238E27FC236}">
                <a16:creationId xmlns:a16="http://schemas.microsoft.com/office/drawing/2014/main" id="{5A9AC7D6-01FC-40A0-A249-31EDDDE42AAA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6179" name="Rectangle 7">
            <a:extLst>
              <a:ext uri="{FF2B5EF4-FFF2-40B4-BE49-F238E27FC236}">
                <a16:creationId xmlns:a16="http://schemas.microsoft.com/office/drawing/2014/main" id="{A265E976-29EC-4E81-BC22-21C4F03BBD45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Relationship Sets with Attributes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06180" name="TextBox 6">
            <a:extLst>
              <a:ext uri="{FF2B5EF4-FFF2-40B4-BE49-F238E27FC236}">
                <a16:creationId xmlns:a16="http://schemas.microsoft.com/office/drawing/2014/main" id="{9C8DE1F4-3526-4E45-8FA1-86482C27500D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90500" y="16240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306181" name="Audio 1">
            <a:hlinkClick r:id="" action="ppaction://media"/>
            <a:extLst>
              <a:ext uri="{FF2B5EF4-FFF2-40B4-BE49-F238E27FC236}">
                <a16:creationId xmlns:a16="http://schemas.microsoft.com/office/drawing/2014/main" id="{848676FD-70F5-41D7-B616-5C3D93380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6182" name="Picture 1029">
            <a:extLst>
              <a:ext uri="{FF2B5EF4-FFF2-40B4-BE49-F238E27FC236}">
                <a16:creationId xmlns:a16="http://schemas.microsoft.com/office/drawing/2014/main" id="{1EFA3C80-22A9-45F7-92F0-9EDC53826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" t="28896" r="638" b="29178"/>
          <a:stretch>
            <a:fillRect/>
          </a:stretch>
        </p:blipFill>
        <p:spPr bwMode="auto">
          <a:xfrm>
            <a:off x="468313" y="2492375"/>
            <a:ext cx="8154987" cy="3190875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102033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02" name="Picture 2" descr="C:\Users\parul\Desktop\Digital Learning Content.png">
            <a:extLst>
              <a:ext uri="{FF2B5EF4-FFF2-40B4-BE49-F238E27FC236}">
                <a16:creationId xmlns:a16="http://schemas.microsoft.com/office/drawing/2014/main" id="{63BFDBEB-8E41-44BE-AE72-09D24470C88E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03" name="Picture 6" descr="C:\Users\parul\Desktop\Untitled-1.png">
            <a:extLst>
              <a:ext uri="{FF2B5EF4-FFF2-40B4-BE49-F238E27FC236}">
                <a16:creationId xmlns:a16="http://schemas.microsoft.com/office/drawing/2014/main" id="{18EED262-13A1-4EE3-BA63-9DD865A9BF3D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071813"/>
            <a:ext cx="543083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204" name="Rectangle 7">
            <a:extLst>
              <a:ext uri="{FF2B5EF4-FFF2-40B4-BE49-F238E27FC236}">
                <a16:creationId xmlns:a16="http://schemas.microsoft.com/office/drawing/2014/main" id="{64D961EF-9A8F-48A1-BBA2-3D5FEDDA6E07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643063"/>
            <a:ext cx="9144000" cy="642937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E-R Diagram with a Ternary Relationship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07205" name="TextBox 6">
            <a:extLst>
              <a:ext uri="{FF2B5EF4-FFF2-40B4-BE49-F238E27FC236}">
                <a16:creationId xmlns:a16="http://schemas.microsoft.com/office/drawing/2014/main" id="{5546C11B-AAEE-4E36-B369-E23ABBBC53E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0500" y="1687513"/>
            <a:ext cx="87630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3000" b="1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pic>
        <p:nvPicPr>
          <p:cNvPr id="307206" name="Audio 1">
            <a:hlinkClick r:id="" action="ppaction://media"/>
            <a:extLst>
              <a:ext uri="{FF2B5EF4-FFF2-40B4-BE49-F238E27FC236}">
                <a16:creationId xmlns:a16="http://schemas.microsoft.com/office/drawing/2014/main" id="{CFC9FC54-A6BE-4C53-B1F4-741FADACD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60325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07" name="Picture 4">
            <a:extLst>
              <a:ext uri="{FF2B5EF4-FFF2-40B4-BE49-F238E27FC236}">
                <a16:creationId xmlns:a16="http://schemas.microsoft.com/office/drawing/2014/main" id="{D699A6BC-82AB-46DA-AD56-9433E230B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" t="25693" r="378" b="25441"/>
          <a:stretch>
            <a:fillRect/>
          </a:stretch>
        </p:blipFill>
        <p:spPr bwMode="auto">
          <a:xfrm>
            <a:off x="468313" y="2536825"/>
            <a:ext cx="8280400" cy="3916363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102033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20.03.14"/>
  <p:tag name="AS_TITLE" val="Aspose.Slides for .NET 2.0"/>
  <p:tag name="AS_VERSION" val="20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6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7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8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3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4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5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3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5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8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9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2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2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4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3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1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1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1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1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1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1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1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2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2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2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2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2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2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2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2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8.xml><?xml version="1.0" encoding="utf-8"?>
<a:theme xmlns:a="http://schemas.openxmlformats.org/drawingml/2006/main" name="2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9.xml><?xml version="1.0" encoding="utf-8"?>
<a:theme xmlns:a="http://schemas.openxmlformats.org/drawingml/2006/main" name="3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0.xml><?xml version="1.0" encoding="utf-8"?>
<a:theme xmlns:a="http://schemas.openxmlformats.org/drawingml/2006/main" name="3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1.xml><?xml version="1.0" encoding="utf-8"?>
<a:theme xmlns:a="http://schemas.openxmlformats.org/drawingml/2006/main" name="3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2.xml><?xml version="1.0" encoding="utf-8"?>
<a:theme xmlns:a="http://schemas.openxmlformats.org/drawingml/2006/main" name="3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3.xml><?xml version="1.0" encoding="utf-8"?>
<a:theme xmlns:a="http://schemas.openxmlformats.org/drawingml/2006/main" name="3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4.xml><?xml version="1.0" encoding="utf-8"?>
<a:theme xmlns:a="http://schemas.openxmlformats.org/drawingml/2006/main" name="3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5.xml><?xml version="1.0" encoding="utf-8"?>
<a:theme xmlns:a="http://schemas.openxmlformats.org/drawingml/2006/main" name="4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6.xml><?xml version="1.0" encoding="utf-8"?>
<a:theme xmlns:a="http://schemas.openxmlformats.org/drawingml/2006/main" name="4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7.xml><?xml version="1.0" encoding="utf-8"?>
<a:theme xmlns:a="http://schemas.openxmlformats.org/drawingml/2006/main" name="4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8.xml><?xml version="1.0" encoding="utf-8"?>
<a:theme xmlns:a="http://schemas.openxmlformats.org/drawingml/2006/main" name="4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9.xml><?xml version="1.0" encoding="utf-8"?>
<a:theme xmlns:a="http://schemas.openxmlformats.org/drawingml/2006/main" name="4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0.xml><?xml version="1.0" encoding="utf-8"?>
<a:theme xmlns:a="http://schemas.openxmlformats.org/drawingml/2006/main" name="4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1.xml><?xml version="1.0" encoding="utf-8"?>
<a:theme xmlns:a="http://schemas.openxmlformats.org/drawingml/2006/main" name="4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2.xml><?xml version="1.0" encoding="utf-8"?>
<a:theme xmlns:a="http://schemas.openxmlformats.org/drawingml/2006/main" name="4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3.xml><?xml version="1.0" encoding="utf-8"?>
<a:theme xmlns:a="http://schemas.openxmlformats.org/drawingml/2006/main" name="4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4.xml><?xml version="1.0" encoding="utf-8"?>
<a:theme xmlns:a="http://schemas.openxmlformats.org/drawingml/2006/main" name="4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5.xml><?xml version="1.0" encoding="utf-8"?>
<a:theme xmlns:a="http://schemas.openxmlformats.org/drawingml/2006/main" name="5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6.xml><?xml version="1.0" encoding="utf-8"?>
<a:theme xmlns:a="http://schemas.openxmlformats.org/drawingml/2006/main" name="5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7.xml><?xml version="1.0" encoding="utf-8"?>
<a:theme xmlns:a="http://schemas.openxmlformats.org/drawingml/2006/main" name="6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8.xml><?xml version="1.0" encoding="utf-8"?>
<a:theme xmlns:a="http://schemas.openxmlformats.org/drawingml/2006/main" name="6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9.xml><?xml version="1.0" encoding="utf-8"?>
<a:theme xmlns:a="http://schemas.openxmlformats.org/drawingml/2006/main" name="6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0.xml><?xml version="1.0" encoding="utf-8"?>
<a:theme xmlns:a="http://schemas.openxmlformats.org/drawingml/2006/main" name="6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1.xml><?xml version="1.0" encoding="utf-8"?>
<a:theme xmlns:a="http://schemas.openxmlformats.org/drawingml/2006/main" name="6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2.xml><?xml version="1.0" encoding="utf-8"?>
<a:theme xmlns:a="http://schemas.openxmlformats.org/drawingml/2006/main" name="6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3.xml><?xml version="1.0" encoding="utf-8"?>
<a:theme xmlns:a="http://schemas.openxmlformats.org/drawingml/2006/main" name="7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4.xml><?xml version="1.0" encoding="utf-8"?>
<a:theme xmlns:a="http://schemas.openxmlformats.org/drawingml/2006/main" name="7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5.xml><?xml version="1.0" encoding="utf-8"?>
<a:theme xmlns:a="http://schemas.openxmlformats.org/drawingml/2006/main" name="7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6.xml><?xml version="1.0" encoding="utf-8"?>
<a:theme xmlns:a="http://schemas.openxmlformats.org/drawingml/2006/main" name="7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7.xml><?xml version="1.0" encoding="utf-8"?>
<a:theme xmlns:a="http://schemas.openxmlformats.org/drawingml/2006/main" name="8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8.xml><?xml version="1.0" encoding="utf-8"?>
<a:theme xmlns:a="http://schemas.openxmlformats.org/drawingml/2006/main" name="8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9.xml><?xml version="1.0" encoding="utf-8"?>
<a:theme xmlns:a="http://schemas.openxmlformats.org/drawingml/2006/main" name="8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0.xml><?xml version="1.0" encoding="utf-8"?>
<a:theme xmlns:a="http://schemas.openxmlformats.org/drawingml/2006/main" name="8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1.xml><?xml version="1.0" encoding="utf-8"?>
<a:theme xmlns:a="http://schemas.openxmlformats.org/drawingml/2006/main" name="8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2.xml><?xml version="1.0" encoding="utf-8"?>
<a:theme xmlns:a="http://schemas.openxmlformats.org/drawingml/2006/main" name="8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3.xml><?xml version="1.0" encoding="utf-8"?>
<a:theme xmlns:a="http://schemas.openxmlformats.org/drawingml/2006/main" name="8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4.xml><?xml version="1.0" encoding="utf-8"?>
<a:theme xmlns:a="http://schemas.openxmlformats.org/drawingml/2006/main" name="9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5.xml><?xml version="1.0" encoding="utf-8"?>
<a:theme xmlns:a="http://schemas.openxmlformats.org/drawingml/2006/main" name="9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6.xml><?xml version="1.0" encoding="utf-8"?>
<a:theme xmlns:a="http://schemas.openxmlformats.org/drawingml/2006/main" name="9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7.xml><?xml version="1.0" encoding="utf-8"?>
<a:theme xmlns:a="http://schemas.openxmlformats.org/drawingml/2006/main" name="9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8.xml><?xml version="1.0" encoding="utf-8"?>
<a:theme xmlns:a="http://schemas.openxmlformats.org/drawingml/2006/main" name="9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9.xml><?xml version="1.0" encoding="utf-8"?>
<a:theme xmlns:a="http://schemas.openxmlformats.org/drawingml/2006/main" name="9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0.xml><?xml version="1.0" encoding="utf-8"?>
<a:theme xmlns:a="http://schemas.openxmlformats.org/drawingml/2006/main" name="9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1.xml><?xml version="1.0" encoding="utf-8"?>
<a:theme xmlns:a="http://schemas.openxmlformats.org/drawingml/2006/main" name="9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2.xml><?xml version="1.0" encoding="utf-8"?>
<a:theme xmlns:a="http://schemas.openxmlformats.org/drawingml/2006/main" name="9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3.xml><?xml version="1.0" encoding="utf-8"?>
<a:theme xmlns:a="http://schemas.openxmlformats.org/drawingml/2006/main" name="9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4.xml><?xml version="1.0" encoding="utf-8"?>
<a:theme xmlns:a="http://schemas.openxmlformats.org/drawingml/2006/main" name="10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5.xml><?xml version="1.0" encoding="utf-8"?>
<a:theme xmlns:a="http://schemas.openxmlformats.org/drawingml/2006/main" name="10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6.xml><?xml version="1.0" encoding="utf-8"?>
<a:theme xmlns:a="http://schemas.openxmlformats.org/drawingml/2006/main" name="10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7.xml><?xml version="1.0" encoding="utf-8"?>
<a:theme xmlns:a="http://schemas.openxmlformats.org/drawingml/2006/main" name="10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8.xml><?xml version="1.0" encoding="utf-8"?>
<a:theme xmlns:a="http://schemas.openxmlformats.org/drawingml/2006/main" name="10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9.xml><?xml version="1.0" encoding="utf-8"?>
<a:theme xmlns:a="http://schemas.openxmlformats.org/drawingml/2006/main" name="11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0.xml><?xml version="1.0" encoding="utf-8"?>
<a:theme xmlns:a="http://schemas.openxmlformats.org/drawingml/2006/main" name="11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1.xml><?xml version="1.0" encoding="utf-8"?>
<a:theme xmlns:a="http://schemas.openxmlformats.org/drawingml/2006/main" name="11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2.xml><?xml version="1.0" encoding="utf-8"?>
<a:theme xmlns:a="http://schemas.openxmlformats.org/drawingml/2006/main" name="11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3.xml><?xml version="1.0" encoding="utf-8"?>
<a:theme xmlns:a="http://schemas.openxmlformats.org/drawingml/2006/main" name="11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4.xml><?xml version="1.0" encoding="utf-8"?>
<a:theme xmlns:a="http://schemas.openxmlformats.org/drawingml/2006/main" name="11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5.xml><?xml version="1.0" encoding="utf-8"?>
<a:theme xmlns:a="http://schemas.openxmlformats.org/drawingml/2006/main" name="11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6.xml><?xml version="1.0" encoding="utf-8"?>
<a:theme xmlns:a="http://schemas.openxmlformats.org/drawingml/2006/main" name="12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7.xml><?xml version="1.0" encoding="utf-8"?>
<a:theme xmlns:a="http://schemas.openxmlformats.org/drawingml/2006/main" name="12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8.xml><?xml version="1.0" encoding="utf-8"?>
<a:theme xmlns:a="http://schemas.openxmlformats.org/drawingml/2006/main" name="12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9.xml><?xml version="1.0" encoding="utf-8"?>
<a:theme xmlns:a="http://schemas.openxmlformats.org/drawingml/2006/main" name="12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0.xml><?xml version="1.0" encoding="utf-8"?>
<a:theme xmlns:a="http://schemas.openxmlformats.org/drawingml/2006/main" name="12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1.xml><?xml version="1.0" encoding="utf-8"?>
<a:theme xmlns:a="http://schemas.openxmlformats.org/drawingml/2006/main" name="13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2.xml><?xml version="1.0" encoding="utf-8"?>
<a:theme xmlns:a="http://schemas.openxmlformats.org/drawingml/2006/main" name="13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3.xml><?xml version="1.0" encoding="utf-8"?>
<a:theme xmlns:a="http://schemas.openxmlformats.org/drawingml/2006/main" name="13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4.xml><?xml version="1.0" encoding="utf-8"?>
<a:theme xmlns:a="http://schemas.openxmlformats.org/drawingml/2006/main" name="13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5.xml><?xml version="1.0" encoding="utf-8"?>
<a:theme xmlns:a="http://schemas.openxmlformats.org/drawingml/2006/main" name="13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1100</TotalTime>
  <Words>3643</Words>
  <Application>Microsoft Office PowerPoint</Application>
  <PresentationFormat>On-screen Show (4:3)</PresentationFormat>
  <Paragraphs>539</Paragraphs>
  <Slides>124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95</vt:i4>
      </vt:variant>
      <vt:variant>
        <vt:lpstr>Slide Titles</vt:lpstr>
      </vt:variant>
      <vt:variant>
        <vt:i4>124</vt:i4>
      </vt:variant>
    </vt:vector>
  </HeadingPairs>
  <TitlesOfParts>
    <vt:vector size="219" baseType="lpstr">
      <vt:lpstr>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9_Office Theme</vt:lpstr>
      <vt:lpstr>10_Office Theme</vt:lpstr>
      <vt:lpstr>11_Office Theme</vt:lpstr>
      <vt:lpstr>12_Office Theme</vt:lpstr>
      <vt:lpstr>13_Office Theme</vt:lpstr>
      <vt:lpstr>14_Office Theme</vt:lpstr>
      <vt:lpstr>15_Office Theme</vt:lpstr>
      <vt:lpstr>16_Office Theme</vt:lpstr>
      <vt:lpstr>17_Office Theme</vt:lpstr>
      <vt:lpstr>18_Office Theme</vt:lpstr>
      <vt:lpstr>19_Office Theme</vt:lpstr>
      <vt:lpstr>20_Office Theme</vt:lpstr>
      <vt:lpstr>21_Office Theme</vt:lpstr>
      <vt:lpstr>22_Office Theme</vt:lpstr>
      <vt:lpstr>23_Office Theme</vt:lpstr>
      <vt:lpstr>24_Office Theme</vt:lpstr>
      <vt:lpstr>25_Office Theme</vt:lpstr>
      <vt:lpstr>26_Office Theme</vt:lpstr>
      <vt:lpstr>27_Office Theme</vt:lpstr>
      <vt:lpstr>28_Office Theme</vt:lpstr>
      <vt:lpstr>32_Office Theme</vt:lpstr>
      <vt:lpstr>33_Office Theme</vt:lpstr>
      <vt:lpstr>36_Office Theme</vt:lpstr>
      <vt:lpstr>37_Office Theme</vt:lpstr>
      <vt:lpstr>38_Office Theme</vt:lpstr>
      <vt:lpstr>39_Office Theme</vt:lpstr>
      <vt:lpstr>40_Office Theme</vt:lpstr>
      <vt:lpstr>41_Office Theme</vt:lpstr>
      <vt:lpstr>42_Office Theme</vt:lpstr>
      <vt:lpstr>43_Office Theme</vt:lpstr>
      <vt:lpstr>44_Office Theme</vt:lpstr>
      <vt:lpstr>45_Office Theme</vt:lpstr>
      <vt:lpstr>46_Office Theme</vt:lpstr>
      <vt:lpstr>47_Office Theme</vt:lpstr>
      <vt:lpstr>48_Office Theme</vt:lpstr>
      <vt:lpstr>49_Office Theme</vt:lpstr>
      <vt:lpstr>55_Office Theme</vt:lpstr>
      <vt:lpstr>56_Office Theme</vt:lpstr>
      <vt:lpstr>60_Office Theme</vt:lpstr>
      <vt:lpstr>61_Office Theme</vt:lpstr>
      <vt:lpstr>66_Office Theme</vt:lpstr>
      <vt:lpstr>67_Office Theme</vt:lpstr>
      <vt:lpstr>68_Office Theme</vt:lpstr>
      <vt:lpstr>69_Office Theme</vt:lpstr>
      <vt:lpstr>75_Office Theme</vt:lpstr>
      <vt:lpstr>76_Office Theme</vt:lpstr>
      <vt:lpstr>77_Office Theme</vt:lpstr>
      <vt:lpstr>78_Office Theme</vt:lpstr>
      <vt:lpstr>80_Office Theme</vt:lpstr>
      <vt:lpstr>81_Office Theme</vt:lpstr>
      <vt:lpstr>82_Office Theme</vt:lpstr>
      <vt:lpstr>86_Office Theme</vt:lpstr>
      <vt:lpstr>87_Office Theme</vt:lpstr>
      <vt:lpstr>88_Office Theme</vt:lpstr>
      <vt:lpstr>89_Office Theme</vt:lpstr>
      <vt:lpstr>90_Office Theme</vt:lpstr>
      <vt:lpstr>91_Office Theme</vt:lpstr>
      <vt:lpstr>92_Office Theme</vt:lpstr>
      <vt:lpstr>93_Office Theme</vt:lpstr>
      <vt:lpstr>94_Office Theme</vt:lpstr>
      <vt:lpstr>95_Office Theme</vt:lpstr>
      <vt:lpstr>96_Office Theme</vt:lpstr>
      <vt:lpstr>97_Office Theme</vt:lpstr>
      <vt:lpstr>98_Office Theme</vt:lpstr>
      <vt:lpstr>99_Office Theme</vt:lpstr>
      <vt:lpstr>100_Office Theme</vt:lpstr>
      <vt:lpstr>103_Office Theme</vt:lpstr>
      <vt:lpstr>107_Office Theme</vt:lpstr>
      <vt:lpstr>108_Office Theme</vt:lpstr>
      <vt:lpstr>109_Office Theme</vt:lpstr>
      <vt:lpstr>111_Office Theme</vt:lpstr>
      <vt:lpstr>112_Office Theme</vt:lpstr>
      <vt:lpstr>115_Office Theme</vt:lpstr>
      <vt:lpstr>116_Office Theme</vt:lpstr>
      <vt:lpstr>117_Office Theme</vt:lpstr>
      <vt:lpstr>118_Office Theme</vt:lpstr>
      <vt:lpstr>119_Office Theme</vt:lpstr>
      <vt:lpstr>120_Office Theme</vt:lpstr>
      <vt:lpstr>121_Office Theme</vt:lpstr>
      <vt:lpstr>122_Office Theme</vt:lpstr>
      <vt:lpstr>123_Office Theme</vt:lpstr>
      <vt:lpstr>124_Office Theme</vt:lpstr>
      <vt:lpstr>132_Office Theme</vt:lpstr>
      <vt:lpstr>133_Office Theme</vt:lpstr>
      <vt:lpstr>134_Office Theme</vt:lpstr>
      <vt:lpstr>135_Office Theme</vt:lpstr>
      <vt:lpstr>136_Office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parul</dc:creator>
  <cp:lastModifiedBy>raj chovatiya</cp:lastModifiedBy>
  <cp:revision>91</cp:revision>
  <cp:lastPrinted>1601-01-01T00:00:00Z</cp:lastPrinted>
  <dcterms:created xsi:type="dcterms:W3CDTF">2020-05-18T10:32:41Z</dcterms:created>
  <dcterms:modified xsi:type="dcterms:W3CDTF">2021-12-31T05:01:39Z</dcterms:modified>
</cp:coreProperties>
</file>